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2" r:id="rId18"/>
    <p:sldId id="275" r:id="rId19"/>
    <p:sldId id="276" r:id="rId20"/>
    <p:sldId id="277" r:id="rId21"/>
    <p:sldId id="274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DC47-0C3E-40A1-B85B-3D15D55257CD}" type="datetimeFigureOut">
              <a:rPr lang="fr-FR" smtClean="0"/>
              <a:t>06/04/2019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DEFB-5AA9-45BA-B249-7BB20D0BB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381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DC47-0C3E-40A1-B85B-3D15D55257CD}" type="datetimeFigureOut">
              <a:rPr lang="fr-FR" smtClean="0"/>
              <a:t>06/04/2019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DEFB-5AA9-45BA-B249-7BB20D0BB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594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DC47-0C3E-40A1-B85B-3D15D55257CD}" type="datetimeFigureOut">
              <a:rPr lang="fr-FR" smtClean="0"/>
              <a:t>06/04/2019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DEFB-5AA9-45BA-B249-7BB20D0BB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77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DC47-0C3E-40A1-B85B-3D15D55257CD}" type="datetimeFigureOut">
              <a:rPr lang="fr-FR" smtClean="0"/>
              <a:t>06/04/2019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DEFB-5AA9-45BA-B249-7BB20D0BB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8572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DC47-0C3E-40A1-B85B-3D15D55257CD}" type="datetimeFigureOut">
              <a:rPr lang="fr-FR" smtClean="0"/>
              <a:t>06/04/2019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DEFB-5AA9-45BA-B249-7BB20D0BB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065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DC47-0C3E-40A1-B85B-3D15D55257CD}" type="datetimeFigureOut">
              <a:rPr lang="fr-FR" smtClean="0"/>
              <a:t>06/04/2019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DEFB-5AA9-45BA-B249-7BB20D0BB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3622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DC47-0C3E-40A1-B85B-3D15D55257CD}" type="datetimeFigureOut">
              <a:rPr lang="fr-FR" smtClean="0"/>
              <a:t>06/04/2019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DEFB-5AA9-45BA-B249-7BB20D0BB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78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DC47-0C3E-40A1-B85B-3D15D55257CD}" type="datetimeFigureOut">
              <a:rPr lang="fr-FR" smtClean="0"/>
              <a:t>06/04/2019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DEFB-5AA9-45BA-B249-7BB20D0BB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659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DC47-0C3E-40A1-B85B-3D15D55257CD}" type="datetimeFigureOut">
              <a:rPr lang="fr-FR" smtClean="0"/>
              <a:t>06/04/2019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DEFB-5AA9-45BA-B249-7BB20D0BB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34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DC47-0C3E-40A1-B85B-3D15D55257CD}" type="datetimeFigureOut">
              <a:rPr lang="fr-FR" smtClean="0"/>
              <a:t>06/04/2019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DEFB-5AA9-45BA-B249-7BB20D0BB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55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5DC47-0C3E-40A1-B85B-3D15D55257CD}" type="datetimeFigureOut">
              <a:rPr lang="fr-FR" smtClean="0"/>
              <a:t>06/04/2019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DDEFB-5AA9-45BA-B249-7BB20D0BB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782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5DC47-0C3E-40A1-B85B-3D15D55257CD}" type="datetimeFigureOut">
              <a:rPr lang="fr-FR" smtClean="0"/>
              <a:t>06/04/2019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DDEFB-5AA9-45BA-B249-7BB20D0BB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748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72854" y="4881489"/>
            <a:ext cx="7765366" cy="1126124"/>
          </a:xfrm>
        </p:spPr>
        <p:txBody>
          <a:bodyPr>
            <a:normAutofit/>
          </a:bodyPr>
          <a:lstStyle/>
          <a:p>
            <a:r>
              <a:rPr lang="fr-FR" sz="4800" dirty="0" smtClean="0">
                <a:latin typeface="Eras Bold ITC" panose="020B0907030504020204" pitchFamily="34" charset="0"/>
              </a:rPr>
              <a:t>AFRIQUE MODELE</a:t>
            </a:r>
            <a:endParaRPr lang="fr-FR" sz="4800" dirty="0">
              <a:latin typeface="Eras Bold ITC" panose="020B0907030504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3489" y="6007613"/>
            <a:ext cx="9144000" cy="576067"/>
          </a:xfrm>
        </p:spPr>
        <p:txBody>
          <a:bodyPr/>
          <a:lstStyle/>
          <a:p>
            <a:r>
              <a:rPr lang="fr-FR" b="1" dirty="0" smtClean="0"/>
              <a:t>DES COIFFURES ETERNELLES</a:t>
            </a:r>
            <a:endParaRPr lang="fr-FR" b="1" dirty="0"/>
          </a:p>
        </p:txBody>
      </p:sp>
      <p:pic>
        <p:nvPicPr>
          <p:cNvPr id="4" name="Habib Koite &amp; Bamada - Kanaw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35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06017" y="1899137"/>
            <a:ext cx="3932237" cy="1389183"/>
          </a:xfr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2400" dirty="0">
                <a:latin typeface="Eras Demi ITC" panose="020B0805030504020804" pitchFamily="34" charset="0"/>
              </a:rPr>
              <a:t>COIFFURE OROOMYA D’AFRIQUE DE L’EST</a:t>
            </a:r>
            <a:endParaRPr lang="fr-FR" sz="2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1748" r="4687" b="9215"/>
          <a:stretch/>
        </p:blipFill>
        <p:spPr>
          <a:xfrm>
            <a:off x="2194560" y="1501249"/>
            <a:ext cx="3601329" cy="5356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06017" y="3604846"/>
            <a:ext cx="3932237" cy="1346982"/>
          </a:xfr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1800" dirty="0" smtClean="0">
                <a:latin typeface="Eras Demi ITC" panose="020B0805030504020804" pitchFamily="34" charset="0"/>
              </a:rPr>
              <a:t>« </a:t>
            </a:r>
            <a:r>
              <a:rPr lang="fr-FR" sz="1800" dirty="0">
                <a:latin typeface="Eras Demi ITC" panose="020B0805030504020804" pitchFamily="34" charset="0"/>
              </a:rPr>
              <a:t>Caractère et beauté ne vieillissent pas de pair</a:t>
            </a:r>
            <a:r>
              <a:rPr lang="fr-FR" sz="1800" dirty="0" smtClean="0">
                <a:latin typeface="Eras Demi ITC" panose="020B0805030504020804" pitchFamily="34" charset="0"/>
              </a:rPr>
              <a:t>. »</a:t>
            </a:r>
            <a:endParaRPr lang="fr-FR" sz="18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02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29573" y="1322363"/>
            <a:ext cx="3932237" cy="1247828"/>
          </a:xfr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2400" dirty="0">
                <a:latin typeface="Eras Demi ITC" panose="020B0805030504020804" pitchFamily="34" charset="0"/>
              </a:rPr>
              <a:t>COIFFURE MANGBETU</a:t>
            </a:r>
            <a:endParaRPr lang="fr-FR" sz="2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638" y="2431982"/>
            <a:ext cx="4691891" cy="44260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29573" y="2873326"/>
            <a:ext cx="3932237" cy="1318846"/>
          </a:xfr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1800" dirty="0" smtClean="0">
                <a:latin typeface="Eras Demi ITC" panose="020B0805030504020804" pitchFamily="34" charset="0"/>
              </a:rPr>
              <a:t>« </a:t>
            </a:r>
            <a:r>
              <a:rPr lang="fr-FR" sz="1800" dirty="0">
                <a:latin typeface="Eras Demi ITC" panose="020B0805030504020804" pitchFamily="34" charset="0"/>
              </a:rPr>
              <a:t>Il faut avoir beaucoup de chance pour rencontrer l'épouse idéale</a:t>
            </a:r>
            <a:r>
              <a:rPr lang="fr-FR" sz="1800" dirty="0" smtClean="0">
                <a:latin typeface="Eras Demi ITC" panose="020B0805030504020804" pitchFamily="34" charset="0"/>
              </a:rPr>
              <a:t>. »</a:t>
            </a:r>
            <a:endParaRPr lang="fr-FR" sz="18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42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40672" y="1406769"/>
            <a:ext cx="3932237" cy="1437158"/>
          </a:xfrm>
          <a:effectLst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2400" dirty="0">
                <a:latin typeface="Eras Demi ITC" panose="020B0805030504020804" pitchFamily="34" charset="0"/>
              </a:rPr>
              <a:t>COIFFURE OROOMYA D’AFRIQUE DE L’EST</a:t>
            </a:r>
            <a:endParaRPr lang="fr-FR" sz="24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09"/>
          <a:stretch/>
        </p:blipFill>
        <p:spPr>
          <a:xfrm>
            <a:off x="2461321" y="2232739"/>
            <a:ext cx="3327180" cy="4625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40671" y="2899066"/>
            <a:ext cx="3932237" cy="1335305"/>
          </a:xfrm>
          <a:effectLst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1800" dirty="0" smtClean="0">
                <a:latin typeface="Eras Demi ITC" panose="020B0805030504020804" pitchFamily="34" charset="0"/>
              </a:rPr>
              <a:t>« Les femmes ne se fanent que de l’intérieur vers l’extérieur. »</a:t>
            </a:r>
            <a:endParaRPr lang="fr-FR" sz="18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2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331" y="4600134"/>
            <a:ext cx="10404915" cy="1730327"/>
          </a:xfrm>
          <a:effectLst>
            <a:softEdge rad="3175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b">
            <a:normAutofit/>
          </a:bodyPr>
          <a:lstStyle/>
          <a:p>
            <a:r>
              <a:rPr lang="fr-FR" sz="2800" dirty="0">
                <a:latin typeface="Eras Bold ITC" panose="020B0907030504020204" pitchFamily="34" charset="0"/>
              </a:rPr>
              <a:t>LE BALLET DES COIFFURES </a:t>
            </a:r>
            <a:r>
              <a:rPr lang="fr-FR" sz="2800" dirty="0" smtClean="0">
                <a:latin typeface="Eras Bold ITC" panose="020B0907030504020204" pitchFamily="34" charset="0"/>
              </a:rPr>
              <a:t>CONTEMPORAINES </a:t>
            </a:r>
            <a:r>
              <a:rPr lang="fr-FR" sz="2800" dirty="0">
                <a:latin typeface="Eras Bold ITC" panose="020B0907030504020204" pitchFamily="34" charset="0"/>
              </a:rPr>
              <a:t>DE RÊVE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4982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7000">
        <p14:prism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0148" y="5542669"/>
            <a:ext cx="4701687" cy="977705"/>
          </a:xfr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fr-FR" sz="2400" dirty="0" smtClean="0">
                <a:latin typeface="Eras Bold ITC" panose="020B0907030504020204" pitchFamily="34" charset="0"/>
              </a:rPr>
              <a:t>LES COIFFURES TOUAREGS</a:t>
            </a:r>
            <a:endParaRPr lang="fr-FR" sz="2400" dirty="0">
              <a:latin typeface="Eras Bold ITC" panose="020B0907030504020204" pitchFamily="34" charset="0"/>
            </a:endParaRPr>
          </a:p>
        </p:txBody>
      </p:sp>
      <p:pic>
        <p:nvPicPr>
          <p:cNvPr id="5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61" y="2057400"/>
            <a:ext cx="4873625" cy="487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3560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7000">
        <p14:prism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77" y="1170301"/>
            <a:ext cx="3138614" cy="487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709" y="2123509"/>
            <a:ext cx="3305907" cy="47907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788" y="1111365"/>
            <a:ext cx="3285035" cy="49236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29961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0148" y="5542669"/>
            <a:ext cx="4701687" cy="977705"/>
          </a:xfr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fr-FR" sz="2400" dirty="0" smtClean="0">
                <a:latin typeface="Eras Bold ITC" panose="020B0907030504020204" pitchFamily="34" charset="0"/>
              </a:rPr>
              <a:t>LES COIFFURES WOODABES</a:t>
            </a:r>
            <a:endParaRPr lang="fr-FR" sz="2400" dirty="0">
              <a:latin typeface="Eras Bold ITC" panose="020B090703050402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61" y="2057400"/>
            <a:ext cx="4873625" cy="487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7607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7000">
        <p14:prism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106" y="1716258"/>
            <a:ext cx="3225826" cy="4832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14" y="995766"/>
            <a:ext cx="3875356" cy="52187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33" y="2071666"/>
            <a:ext cx="3242741" cy="4786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9718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0148" y="5542669"/>
            <a:ext cx="4701687" cy="977705"/>
          </a:xfr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fr-FR" sz="2400" dirty="0" smtClean="0">
                <a:latin typeface="Eras Bold ITC" panose="020B0907030504020204" pitchFamily="34" charset="0"/>
              </a:rPr>
              <a:t>LES COIFFURES BERBERES</a:t>
            </a:r>
            <a:endParaRPr lang="fr-FR" sz="2400" dirty="0">
              <a:latin typeface="Eras Bold ITC" panose="020B090703050402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61" y="2057400"/>
            <a:ext cx="4873625" cy="487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8639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7000">
        <p14:prism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840" y="2208044"/>
            <a:ext cx="3314700" cy="4762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249" y="1434913"/>
            <a:ext cx="3012774" cy="4920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6734"/>
          <a:stretch/>
        </p:blipFill>
        <p:spPr>
          <a:xfrm>
            <a:off x="4332849" y="186635"/>
            <a:ext cx="4553265" cy="3653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9575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2865162"/>
            <a:ext cx="10515600" cy="1500187"/>
          </a:xfrm>
          <a:effectLst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32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LE BALLET DES COIFFURES TRADITIONNELLES DE RÊVE</a:t>
            </a:r>
            <a:endParaRPr lang="fr-FR" sz="32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67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7000">
        <p14:prism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0148" y="5542669"/>
            <a:ext cx="4701687" cy="977705"/>
          </a:xfr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2000" dirty="0" smtClean="0">
                <a:latin typeface="Eras Bold ITC" panose="020B0907030504020204" pitchFamily="34" charset="0"/>
              </a:rPr>
              <a:t>LES COIFFURES ETHIOPIENNES</a:t>
            </a:r>
            <a:endParaRPr lang="fr-FR" sz="2000" dirty="0">
              <a:latin typeface="Eras Bold ITC" panose="020B090703050402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61" y="2057400"/>
            <a:ext cx="4873625" cy="487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546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7000">
        <p14:prism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00"/>
          <a:stretch/>
        </p:blipFill>
        <p:spPr>
          <a:xfrm>
            <a:off x="8663577" y="396581"/>
            <a:ext cx="3436340" cy="38799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" r="8781"/>
          <a:stretch/>
        </p:blipFill>
        <p:spPr>
          <a:xfrm>
            <a:off x="5729334" y="2123023"/>
            <a:ext cx="3331306" cy="3841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r="17282"/>
          <a:stretch/>
        </p:blipFill>
        <p:spPr>
          <a:xfrm>
            <a:off x="2107279" y="3383285"/>
            <a:ext cx="3407643" cy="3580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130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0148" y="5542669"/>
            <a:ext cx="4701687" cy="977705"/>
          </a:xfr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2000" dirty="0" smtClean="0">
                <a:latin typeface="Eras Bold ITC" panose="020B0907030504020204" pitchFamily="34" charset="0"/>
              </a:rPr>
              <a:t>LES COIFFURES PEULHS</a:t>
            </a:r>
            <a:endParaRPr lang="fr-FR" sz="2000" dirty="0">
              <a:latin typeface="Eras Bold ITC" panose="020B090703050402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61" y="2057400"/>
            <a:ext cx="4873625" cy="487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8133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7000">
        <p14:prism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40" y="757385"/>
            <a:ext cx="3249083" cy="4873625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055" y="1345749"/>
            <a:ext cx="3175000" cy="482600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6"/>
          <a:stretch/>
        </p:blipFill>
        <p:spPr>
          <a:xfrm>
            <a:off x="3353466" y="1969477"/>
            <a:ext cx="3114220" cy="5010369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0523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40148" y="5542669"/>
            <a:ext cx="4701687" cy="977705"/>
          </a:xfr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2000" dirty="0" smtClean="0">
                <a:latin typeface="Eras Bold ITC" panose="020B0907030504020204" pitchFamily="34" charset="0"/>
              </a:rPr>
              <a:t>LES COIFFURES MODERNES</a:t>
            </a:r>
            <a:endParaRPr lang="fr-FR" sz="2000" dirty="0">
              <a:latin typeface="Eras Bold ITC" panose="020B0907030504020204" pitchFamily="34" charset="0"/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161" y="2057400"/>
            <a:ext cx="4873625" cy="487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051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7000">
        <p14:prism isInverted="1"/>
      </p:transition>
    </mc:Choice>
    <mc:Fallback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32" y="26584"/>
            <a:ext cx="3892820" cy="3892820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559" y="666453"/>
            <a:ext cx="3724941" cy="4654855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84" y="1866232"/>
            <a:ext cx="3769781" cy="4949556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86635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3711" y="2954215"/>
            <a:ext cx="9200272" cy="16352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4400" dirty="0" smtClean="0">
                <a:latin typeface="Eras Bold ITC" panose="020B0907030504020204" pitchFamily="34" charset="0"/>
              </a:rPr>
              <a:t>MERCI DE VOTRE ATTENTION !</a:t>
            </a:r>
            <a:endParaRPr lang="fr-FR" sz="4400" dirty="0">
              <a:latin typeface="Eras Bold ITC" panose="020B0907030504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3711" y="4589464"/>
            <a:ext cx="9186212" cy="131896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/>
            <a:r>
              <a:rPr lang="fr-FR" sz="2000" dirty="0" smtClean="0">
                <a:solidFill>
                  <a:schemeClr val="tx1"/>
                </a:solidFill>
                <a:latin typeface="Eras Demi ITC" panose="020B0805030504020804" pitchFamily="34" charset="0"/>
              </a:rPr>
              <a:t>FEMMES DE CHEZ NOUS, CE DOCUMENTAIRE EST MON CADEAU A VOTRE ENDROIT. SACHEZ RESTER AUTHENTIQUES EN TANT QU’AFRICAINES, EN VOUS INSPIRANT D’UN PASSE ADMIRABLE ET TOUJOURS ADMIRE PAR TOUS CEUX QUI NOUS CONNAISSENT VRAIMENT. JPWG &amp; MEF</a:t>
            </a:r>
            <a:endParaRPr lang="fr-FR" sz="2000" dirty="0">
              <a:solidFill>
                <a:schemeClr val="tx1"/>
              </a:solidFill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345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72854" y="4881489"/>
            <a:ext cx="7765366" cy="1126124"/>
          </a:xfrm>
        </p:spPr>
        <p:txBody>
          <a:bodyPr>
            <a:normAutofit/>
          </a:bodyPr>
          <a:lstStyle/>
          <a:p>
            <a:r>
              <a:rPr lang="fr-FR" sz="4800" dirty="0" smtClean="0">
                <a:latin typeface="Eras Bold ITC" panose="020B0907030504020204" pitchFamily="34" charset="0"/>
              </a:rPr>
              <a:t>AFRIQUE MODELE</a:t>
            </a:r>
            <a:endParaRPr lang="fr-FR" sz="4800" dirty="0">
              <a:latin typeface="Eras Bold ITC" panose="020B0907030504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33489" y="6007613"/>
            <a:ext cx="9144000" cy="576067"/>
          </a:xfrm>
        </p:spPr>
        <p:txBody>
          <a:bodyPr/>
          <a:lstStyle/>
          <a:p>
            <a:r>
              <a:rPr lang="fr-FR" b="1" dirty="0" smtClean="0"/>
              <a:t>DES COIFFURES ETERNELLES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4878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23139" y="1065701"/>
            <a:ext cx="3777490" cy="1329322"/>
          </a:xfrm>
          <a:effectLst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2800" dirty="0" smtClean="0">
                <a:latin typeface="Eras Demi ITC" panose="020B0805030504020804" pitchFamily="34" charset="0"/>
              </a:rPr>
              <a:t>COIFFURE MANGBETU</a:t>
            </a:r>
            <a:endParaRPr lang="fr-FR" sz="2800" dirty="0">
              <a:latin typeface="Eras Demi ITC" panose="020B08050305040208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15" y="1065701"/>
            <a:ext cx="4462315" cy="487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68391" y="2901470"/>
            <a:ext cx="3932237" cy="1557988"/>
          </a:xfrm>
          <a:effectLst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algn="ctr"/>
            <a:r>
              <a:rPr lang="fr-FR" b="1" dirty="0" smtClean="0">
                <a:latin typeface="Eras Demi ITC" panose="020B0805030504020804" pitchFamily="34" charset="0"/>
              </a:rPr>
              <a:t>« La femme est la fleur de la terre. »</a:t>
            </a:r>
            <a:endParaRPr lang="fr-FR" b="1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19780" y="1101763"/>
            <a:ext cx="4159134" cy="1205340"/>
          </a:xfrm>
          <a:effectLst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2800" dirty="0">
                <a:latin typeface="Eras Demi ITC" panose="020B0805030504020804" pitchFamily="34" charset="0"/>
              </a:rPr>
              <a:t>COIFFURE MANGBETU</a:t>
            </a:r>
            <a:endParaRPr lang="fr-FR" sz="2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15" y="1101763"/>
            <a:ext cx="5819253" cy="4873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19780" y="2853124"/>
            <a:ext cx="4159134" cy="1029560"/>
          </a:xfrm>
          <a:effectLst>
            <a:softEdge rad="63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dirty="0" smtClean="0">
                <a:latin typeface="Eras Demi ITC" panose="020B0805030504020804" pitchFamily="34" charset="0"/>
              </a:rPr>
              <a:t>« La femme sage est celle qui a beaucoup à dire mais qui garde le silence. »</a:t>
            </a:r>
            <a:endParaRPr lang="fr-FR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53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77855" y="1160962"/>
            <a:ext cx="3932237" cy="1367705"/>
          </a:xfrm>
          <a:effectLst>
            <a:glow rad="101600">
              <a:schemeClr val="accent3">
                <a:satMod val="175000"/>
                <a:alpha val="40000"/>
              </a:schemeClr>
            </a:glo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fr-FR" dirty="0" smtClean="0">
                <a:latin typeface="Eras Demi ITC" panose="020B0805030504020804" pitchFamily="34" charset="0"/>
              </a:rPr>
              <a:t>COIFFURE OROMO</a:t>
            </a:r>
            <a:endParaRPr lang="fr-FR" dirty="0">
              <a:latin typeface="Eras Demi ITC" panose="020B08050305040208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 t="1973" r="1767" b="23062"/>
          <a:stretch/>
        </p:blipFill>
        <p:spPr>
          <a:xfrm>
            <a:off x="1322363" y="1160963"/>
            <a:ext cx="4178105" cy="4721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77854" y="3046412"/>
            <a:ext cx="3932237" cy="1300505"/>
          </a:xfrm>
          <a:effectLst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1800" dirty="0" smtClean="0">
                <a:latin typeface="Eras Demi ITC" panose="020B0805030504020804" pitchFamily="34" charset="0"/>
              </a:rPr>
              <a:t>« </a:t>
            </a:r>
            <a:r>
              <a:rPr lang="fr-FR" sz="1800" dirty="0">
                <a:latin typeface="Eras Demi ITC" panose="020B0805030504020804" pitchFamily="34" charset="0"/>
              </a:rPr>
              <a:t>Quand la célibataire voulut se plaindre, elle trouva la femme mariée en larmes</a:t>
            </a:r>
            <a:r>
              <a:rPr lang="fr-FR" sz="1800" dirty="0" smtClean="0">
                <a:latin typeface="Eras Demi ITC" panose="020B0805030504020804" pitchFamily="34" charset="0"/>
              </a:rPr>
              <a:t>. »</a:t>
            </a:r>
            <a:endParaRPr lang="fr-FR" sz="1800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27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907237" y="1751428"/>
            <a:ext cx="3932237" cy="1600200"/>
          </a:xfrm>
          <a:effectLst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2800" dirty="0" smtClean="0">
                <a:latin typeface="Eras Demi ITC" panose="020B0805030504020804" pitchFamily="34" charset="0"/>
              </a:rPr>
              <a:t>COIFFURE OROOMYA D’AFRIQUE DE L’EST</a:t>
            </a:r>
            <a:endParaRPr lang="fr-FR" sz="2800" dirty="0">
              <a:latin typeface="Eras Demi ITC" panose="020B08050305040208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8" t="8786" r="2952" b="28837"/>
          <a:stretch/>
        </p:blipFill>
        <p:spPr>
          <a:xfrm>
            <a:off x="1336428" y="1124311"/>
            <a:ext cx="4108861" cy="4516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907237" y="3351628"/>
            <a:ext cx="3932237" cy="1375117"/>
          </a:xfrm>
          <a:effectLst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dirty="0" smtClean="0">
                <a:latin typeface="Eras Demi ITC" panose="020B0805030504020804" pitchFamily="34" charset="0"/>
              </a:rPr>
              <a:t>« Derrière tout grand homme, deux grandes femmes, sa mère et son épouse. »</a:t>
            </a:r>
            <a:endParaRPr lang="fr-FR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92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96966" y="1381319"/>
            <a:ext cx="3932237" cy="1241475"/>
          </a:xfrm>
          <a:effectLst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2800" dirty="0" smtClean="0">
                <a:latin typeface="Eras Demi ITC" panose="020B0805030504020804" pitchFamily="34" charset="0"/>
              </a:rPr>
              <a:t>COIFFURE WATUTSI</a:t>
            </a:r>
            <a:endParaRPr lang="fr-FR" sz="2800" dirty="0">
              <a:latin typeface="Eras Demi ITC" panose="020B0805030504020804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86" y="1381319"/>
            <a:ext cx="3503636" cy="51052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96966" y="2943665"/>
            <a:ext cx="3932237" cy="1332913"/>
          </a:xfrm>
          <a:effectLst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dirty="0" smtClean="0">
                <a:latin typeface="Eras Demi ITC" panose="020B0805030504020804" pitchFamily="34" charset="0"/>
              </a:rPr>
              <a:t>« S »il est vrai que la femme est sortie de la cote de l’homme, aujourd’hui l’homme sort de son ventre. »</a:t>
            </a:r>
            <a:endParaRPr lang="fr-FR" dirty="0">
              <a:latin typeface="Eras Demi ITC" panose="020B0805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1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590397" y="1350497"/>
            <a:ext cx="3932237" cy="1280191"/>
          </a:xfrm>
          <a:effectLst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dirty="0" smtClean="0">
                <a:latin typeface="Eras Demi ITC" panose="020B0805030504020804" pitchFamily="34" charset="0"/>
              </a:rPr>
              <a:t>COIFFURE PEULH</a:t>
            </a:r>
            <a:endParaRPr lang="fr-FR" dirty="0">
              <a:latin typeface="Eras Demi ITC" panose="020B08050305040208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590396" y="2947938"/>
            <a:ext cx="3932237" cy="1370844"/>
          </a:xfrm>
          <a:effectLst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dirty="0" smtClean="0">
                <a:latin typeface="Eras Demi ITC" panose="020B0805030504020804" pitchFamily="34" charset="0"/>
              </a:rPr>
              <a:t>« </a:t>
            </a:r>
            <a:r>
              <a:rPr lang="fr-FR" dirty="0">
                <a:latin typeface="Eras Demi ITC" panose="020B0805030504020804" pitchFamily="34" charset="0"/>
              </a:rPr>
              <a:t>Dans </a:t>
            </a:r>
            <a:r>
              <a:rPr lang="fr-FR" dirty="0" smtClean="0">
                <a:latin typeface="Eras Demi ITC" panose="020B0805030504020804" pitchFamily="34" charset="0"/>
              </a:rPr>
              <a:t>la maturité de la femme se </a:t>
            </a:r>
            <a:r>
              <a:rPr lang="fr-FR" dirty="0">
                <a:latin typeface="Eras Demi ITC" panose="020B0805030504020804" pitchFamily="34" charset="0"/>
              </a:rPr>
              <a:t>trouve le chemin de la vie. </a:t>
            </a:r>
            <a:endParaRPr lang="fr-FR" dirty="0">
              <a:latin typeface="Eras Demi ITC" panose="020B0805030504020804" pitchFamily="34" charset="0"/>
            </a:endParaRPr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28" y="1184369"/>
            <a:ext cx="3639589" cy="53852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5921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04490" y="1716257"/>
            <a:ext cx="3932237" cy="1234439"/>
          </a:xfr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2800" dirty="0" smtClean="0">
                <a:latin typeface="Eras Demi ITC" panose="020B0805030504020804" pitchFamily="34" charset="0"/>
              </a:rPr>
              <a:t>COIFFURE WATUTSI</a:t>
            </a:r>
            <a:endParaRPr lang="fr-FR" sz="2800" dirty="0">
              <a:latin typeface="Eras Demi ITC" panose="020B08050305040208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804489" y="3129058"/>
            <a:ext cx="3932237" cy="1274130"/>
          </a:xfrm>
          <a:effectLst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fr-FR" sz="2000" dirty="0" smtClean="0">
                <a:latin typeface="Eras Demi ITC" panose="020B0805030504020804" pitchFamily="34" charset="0"/>
              </a:rPr>
              <a:t>« </a:t>
            </a:r>
            <a:r>
              <a:rPr lang="fr-FR" sz="2000" dirty="0">
                <a:latin typeface="Eras Demi ITC" panose="020B0805030504020804" pitchFamily="34" charset="0"/>
              </a:rPr>
              <a:t>Colère de mère ne passe pas la nuit</a:t>
            </a:r>
            <a:r>
              <a:rPr lang="fr-FR" sz="2000" dirty="0" smtClean="0">
                <a:latin typeface="Eras Demi ITC" panose="020B0805030504020804" pitchFamily="34" charset="0"/>
              </a:rPr>
              <a:t>.»</a:t>
            </a:r>
            <a:endParaRPr lang="fr-FR" sz="2000" dirty="0">
              <a:latin typeface="Eras Demi ITC" panose="020B0805030504020804" pitchFamily="34" charset="0"/>
            </a:endParaRPr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32" y="1856714"/>
            <a:ext cx="4304714" cy="4838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7451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10000">
        <p14:prism isInverted="1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127</Words>
  <Application>Microsoft Office PowerPoint</Application>
  <PresentationFormat>Grand écran</PresentationFormat>
  <Paragraphs>36</Paragraphs>
  <Slides>27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Eras Bold ITC</vt:lpstr>
      <vt:lpstr>Eras Demi ITC</vt:lpstr>
      <vt:lpstr>Thème Office</vt:lpstr>
      <vt:lpstr>AFRIQUE MODELE</vt:lpstr>
      <vt:lpstr>Présentation PowerPoint</vt:lpstr>
      <vt:lpstr>COIFFURE MANGBETU</vt:lpstr>
      <vt:lpstr>COIFFURE MANGBETU</vt:lpstr>
      <vt:lpstr>COIFFURE OROMO</vt:lpstr>
      <vt:lpstr>COIFFURE OROOMYA D’AFRIQUE DE L’EST</vt:lpstr>
      <vt:lpstr>COIFFURE WATUTSI</vt:lpstr>
      <vt:lpstr>COIFFURE PEULH</vt:lpstr>
      <vt:lpstr>COIFFURE WATUTSI</vt:lpstr>
      <vt:lpstr>COIFFURE OROOMYA D’AFRIQUE DE L’EST</vt:lpstr>
      <vt:lpstr>COIFFURE MANGBETU</vt:lpstr>
      <vt:lpstr>COIFFURE OROOMYA D’AFRIQUE DE L’EST</vt:lpstr>
      <vt:lpstr>LE BALLET DES COIFFURES CONTEMPORAINES DE RÊVE </vt:lpstr>
      <vt:lpstr>LES COIFFURES TOUAREGS</vt:lpstr>
      <vt:lpstr>Présentation PowerPoint</vt:lpstr>
      <vt:lpstr>LES COIFFURES WOODABES</vt:lpstr>
      <vt:lpstr>Présentation PowerPoint</vt:lpstr>
      <vt:lpstr>LES COIFFURES BERBERES</vt:lpstr>
      <vt:lpstr>Présentation PowerPoint</vt:lpstr>
      <vt:lpstr>LES COIFFURES ETHIOPIENNES</vt:lpstr>
      <vt:lpstr>Présentation PowerPoint</vt:lpstr>
      <vt:lpstr>LES COIFFURES PEULHS</vt:lpstr>
      <vt:lpstr>Présentation PowerPoint</vt:lpstr>
      <vt:lpstr>LES COIFFURES MODERNES</vt:lpstr>
      <vt:lpstr>Présentation PowerPoint</vt:lpstr>
      <vt:lpstr>MERCI DE VOTRE ATTENTION !</vt:lpstr>
      <vt:lpstr>AFRIQUE MODELE</vt:lpstr>
    </vt:vector>
  </TitlesOfParts>
  <Company>NyrhuGroup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38</cp:revision>
  <dcterms:created xsi:type="dcterms:W3CDTF">2019-04-05T12:58:03Z</dcterms:created>
  <dcterms:modified xsi:type="dcterms:W3CDTF">2019-04-06T20:01:01Z</dcterms:modified>
</cp:coreProperties>
</file>