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85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8" d="100"/>
          <a:sy n="68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AAAD-0A25-4D74-8C0C-AF4523ABCDC2}" type="datetimeFigureOut">
              <a:rPr lang="fr-FR" smtClean="0"/>
              <a:t>13/04/2019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AAD-17AC-4B80-AA02-D78693C42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23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AAAD-0A25-4D74-8C0C-AF4523ABCDC2}" type="datetimeFigureOut">
              <a:rPr lang="fr-FR" smtClean="0"/>
              <a:t>13/04/2019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AAD-17AC-4B80-AA02-D78693C42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916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AAAD-0A25-4D74-8C0C-AF4523ABCDC2}" type="datetimeFigureOut">
              <a:rPr lang="fr-FR" smtClean="0"/>
              <a:t>13/04/2019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AAD-17AC-4B80-AA02-D78693C42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610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AAAD-0A25-4D74-8C0C-AF4523ABCDC2}" type="datetimeFigureOut">
              <a:rPr lang="fr-FR" smtClean="0"/>
              <a:t>13/04/2019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AAD-17AC-4B80-AA02-D78693C42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2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AAAD-0A25-4D74-8C0C-AF4523ABCDC2}" type="datetimeFigureOut">
              <a:rPr lang="fr-FR" smtClean="0"/>
              <a:t>13/04/2019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AAD-17AC-4B80-AA02-D78693C42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083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AAAD-0A25-4D74-8C0C-AF4523ABCDC2}" type="datetimeFigureOut">
              <a:rPr lang="fr-FR" smtClean="0"/>
              <a:t>13/04/2019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AAD-17AC-4B80-AA02-D78693C42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179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AAAD-0A25-4D74-8C0C-AF4523ABCDC2}" type="datetimeFigureOut">
              <a:rPr lang="fr-FR" smtClean="0"/>
              <a:t>13/04/2019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AAD-17AC-4B80-AA02-D78693C42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963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AAAD-0A25-4D74-8C0C-AF4523ABCDC2}" type="datetimeFigureOut">
              <a:rPr lang="fr-FR" smtClean="0"/>
              <a:t>13/04/2019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AAD-17AC-4B80-AA02-D78693C42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79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AAAD-0A25-4D74-8C0C-AF4523ABCDC2}" type="datetimeFigureOut">
              <a:rPr lang="fr-FR" smtClean="0"/>
              <a:t>13/04/2019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AAD-17AC-4B80-AA02-D78693C42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38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AAAD-0A25-4D74-8C0C-AF4523ABCDC2}" type="datetimeFigureOut">
              <a:rPr lang="fr-FR" smtClean="0"/>
              <a:t>13/04/2019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AAD-17AC-4B80-AA02-D78693C42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94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6AAAD-0A25-4D74-8C0C-AF4523ABCDC2}" type="datetimeFigureOut">
              <a:rPr lang="fr-FR" smtClean="0"/>
              <a:t>13/04/2019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FAAD-17AC-4B80-AA02-D78693C42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85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AAAD-0A25-4D74-8C0C-AF4523ABCDC2}" type="datetimeFigureOut">
              <a:rPr lang="fr-FR" smtClean="0"/>
              <a:t>13/04/2019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7FAAD-17AC-4B80-AA02-D78693C42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30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dirty="0" smtClean="0">
                <a:latin typeface="Eras Bold ITC" panose="020B0907030504020204" pitchFamily="34" charset="0"/>
              </a:rPr>
              <a:t>AFRIQUE MODELE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dirty="0" smtClean="0">
                <a:latin typeface="Eras Demi ITC" panose="020B0805030504020804" pitchFamily="34" charset="0"/>
              </a:rPr>
              <a:t>LE MEILLEUR DE L’ARTISANAT</a:t>
            </a:r>
            <a:endParaRPr lang="fr-FR" dirty="0">
              <a:latin typeface="Eras Demi ITC" panose="020B0805030504020804" pitchFamily="34" charset="0"/>
            </a:endParaRPr>
          </a:p>
        </p:txBody>
      </p:sp>
      <p:pic>
        <p:nvPicPr>
          <p:cNvPr id="4" name="Lokua Kanza Famille feat. Fally Ipupa Clip Officiel sous-titré en frança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1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Bold ITC" panose="020B0907030504020204" pitchFamily="34" charset="0"/>
              </a:rPr>
              <a:t>LES LAMPES CALEBASSES DU BURKINA FASO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149824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On n’aime plus personne quand on aime.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9" y="1725066"/>
            <a:ext cx="3655218" cy="4873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15" y="176525"/>
            <a:ext cx="3312177" cy="4952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579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Bold ITC" panose="020B0907030504020204" pitchFamily="34" charset="0"/>
              </a:rPr>
              <a:t>LES LAMPES CALEBASSES DU BURKINA FASO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837" y="-8862"/>
            <a:ext cx="3326863" cy="4990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999699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635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Si l'on veut vivre heureux à deux, il faut savoir se séparer souvent et marcher parfois l'un sans l'autre. » 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38" y="1358403"/>
            <a:ext cx="3915201" cy="5220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52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408238"/>
            <a:ext cx="9144000" cy="238760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fr-FR" sz="5400" dirty="0" smtClean="0">
                <a:latin typeface="Eras Bold ITC" panose="020B0907030504020204" pitchFamily="34" charset="0"/>
              </a:rPr>
              <a:t>LES PEINTURES SOUS VERRES DU SENEGAL</a:t>
            </a:r>
            <a:endParaRPr lang="fr-FR" sz="5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05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 smtClean="0">
                <a:latin typeface="Eras Bold ITC" panose="020B0907030504020204" pitchFamily="34" charset="0"/>
              </a:rPr>
              <a:t>PEINTURES SOUS VERRE DU SENEGAL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04" y="2838734"/>
            <a:ext cx="5347698" cy="3700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067937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La femme que l'on aime le plus est souvent celle à laquelle on le dit le moins.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49" y="-52393"/>
            <a:ext cx="5310397" cy="3537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61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>
                <a:latin typeface="Eras Bold ITC" panose="020B0907030504020204" pitchFamily="34" charset="0"/>
              </a:rPr>
              <a:t>PEINTURES SOUS VERRE DU SENEGAL</a:t>
            </a:r>
            <a:endParaRPr lang="fr-FR" sz="2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885" y="70282"/>
            <a:ext cx="5540608" cy="3739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095233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Demi ITC" panose="020B0805030504020804" pitchFamily="34" charset="0"/>
              </a:rPr>
              <a:t>« Celui qui ne se défend pas, sera toujours vilipendé, et loin d'admirer sa douceur on la méprisera. »</a:t>
            </a:r>
            <a:endParaRPr lang="fr-FR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62" y="2953717"/>
            <a:ext cx="5320673" cy="3631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65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>
                <a:latin typeface="Eras Bold ITC" panose="020B0907030504020204" pitchFamily="34" charset="0"/>
              </a:rPr>
              <a:t>PEINTURES SOUS VERRE DU SENEGAL</a:t>
            </a:r>
            <a:endParaRPr lang="fr-FR" sz="2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81" y="1638918"/>
            <a:ext cx="3240960" cy="4873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009357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Demi ITC" panose="020B0805030504020804" pitchFamily="34" charset="0"/>
              </a:rPr>
              <a:t>« L'ombre du zèbre n'est pas rayée. »</a:t>
            </a:r>
            <a:endParaRPr lang="fr-FR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97" y="32393"/>
            <a:ext cx="3215704" cy="5242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76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>
                <a:latin typeface="Eras Bold ITC" panose="020B0907030504020204" pitchFamily="34" charset="0"/>
              </a:rPr>
              <a:t>PEINTURES SOUS VERRE DU SENEGAL</a:t>
            </a:r>
            <a:endParaRPr lang="fr-FR" sz="2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9" y="225091"/>
            <a:ext cx="3227566" cy="4873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05156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Quand l'</a:t>
            </a:r>
            <a:r>
              <a:rPr lang="fr-FR" sz="1800" dirty="0" err="1" smtClean="0">
                <a:latin typeface="Eras Demi ITC" panose="020B0805030504020804" pitchFamily="34" charset="0"/>
              </a:rPr>
              <a:t>oeil</a:t>
            </a:r>
            <a:r>
              <a:rPr lang="fr-FR" sz="1800" dirty="0" smtClean="0">
                <a:latin typeface="Eras Demi ITC" panose="020B0805030504020804" pitchFamily="34" charset="0"/>
              </a:rPr>
              <a:t> pleure, le nez ne se réjouit pas.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28" y="1492035"/>
            <a:ext cx="3188268" cy="5007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999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219637"/>
            <a:ext cx="9144000" cy="238760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fr-FR" sz="5400" dirty="0" smtClean="0">
                <a:latin typeface="Eras Bold ITC" panose="020B0907030504020204" pitchFamily="34" charset="0"/>
              </a:rPr>
              <a:t>LES SOUS-PLATS DECORATIFS RWANDAIS</a:t>
            </a:r>
            <a:endParaRPr lang="fr-FR" sz="5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04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 smtClean="0">
                <a:latin typeface="Eras Bold ITC" panose="020B0907030504020204" pitchFamily="34" charset="0"/>
              </a:rPr>
              <a:t>SOUS-PLATS DECORATIFS RWANDAIS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05" y="0"/>
            <a:ext cx="2857500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121898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Qui a un proche sur un manguier ne consomme pas des fruits verts.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80" y="1700031"/>
            <a:ext cx="3277771" cy="3192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39" y="3277773"/>
            <a:ext cx="3371302" cy="3317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955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>
                <a:latin typeface="Eras Bold ITC" panose="020B0907030504020204" pitchFamily="34" charset="0"/>
              </a:rPr>
              <a:t>SOUS-PLATS DECORATIFS RWANDAIS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81" y="1375937"/>
            <a:ext cx="3803650" cy="3803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1916719"/>
            <a:ext cx="3932237" cy="1178169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Demi ITC" panose="020B0805030504020804" pitchFamily="34" charset="0"/>
              </a:rPr>
              <a:t>« Qui mange avec plaisir des œufs ne sait pas ce qu'il en coûte à la poule. »</a:t>
            </a:r>
            <a:endParaRPr lang="fr-FR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38" y="2919043"/>
            <a:ext cx="3757497" cy="3784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309" y="0"/>
            <a:ext cx="3404381" cy="3404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160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fr-FR" sz="5400" dirty="0" smtClean="0">
                <a:latin typeface="Eras Bold ITC" panose="020B0907030504020204" pitchFamily="34" charset="0"/>
              </a:rPr>
              <a:t>LES FAUTEUILS TRADITIONNELS YORUBA DU NIGERIA</a:t>
            </a:r>
            <a:endParaRPr lang="fr-FR" sz="5400" dirty="0">
              <a:latin typeface="Eras Bold ITC" panose="020B0907030504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09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 smtClean="0">
                <a:latin typeface="Eras Bold ITC" panose="020B0907030504020204" pitchFamily="34" charset="0"/>
              </a:rPr>
              <a:t>SOUS-PLATS DECORATIFS RWANDAIS</a:t>
            </a:r>
            <a:endParaRPr lang="fr-FR" sz="2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017" y="31408"/>
            <a:ext cx="3358906" cy="3358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06834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L'arbre ne mange pas son propre fruit.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97" y="1440184"/>
            <a:ext cx="3325317" cy="3591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29" y="3027264"/>
            <a:ext cx="3623385" cy="3623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16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>
                <a:latin typeface="Eras Bold ITC" panose="020B0907030504020204" pitchFamily="34" charset="0"/>
              </a:rPr>
              <a:t>SOUS-PLATS DECORATIFS RWANDAIS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009357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635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Quand on se dit brave, on arrache pas les poils d'un lion mort.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9" y="3044518"/>
            <a:ext cx="3511023" cy="3511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347" y="1736224"/>
            <a:ext cx="3767063" cy="3767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Espace réservé du contenu 1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310" y="-18214"/>
            <a:ext cx="4056573" cy="4013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9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08406" y="2233711"/>
            <a:ext cx="9144000" cy="238760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fr-FR" sz="5400" dirty="0" smtClean="0">
                <a:latin typeface="Eras Bold ITC" panose="020B0907030504020204" pitchFamily="34" charset="0"/>
              </a:rPr>
              <a:t>FERRONERIE ET TISSAGES MALGACHES</a:t>
            </a:r>
            <a:endParaRPr lang="fr-FR" sz="5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2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 smtClean="0">
                <a:latin typeface="Eras Bold ITC" panose="020B0907030504020204" pitchFamily="34" charset="0"/>
              </a:rPr>
              <a:t>LE BAOBAB MALGACHE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995289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Les larmes ne se voient pas sous la pluie. » 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90" y="2275871"/>
            <a:ext cx="4380914" cy="4380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71" y="84998"/>
            <a:ext cx="4458873" cy="4458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842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dirty="0">
                <a:latin typeface="Eras Bold ITC" panose="020B0907030504020204" pitchFamily="34" charset="0"/>
              </a:rPr>
              <a:t>FERRONERIE ET TISSAGES MALGACHES</a:t>
            </a:r>
            <a:endParaRPr lang="fr-FR" sz="2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97" y="995363"/>
            <a:ext cx="3720324" cy="4873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706902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Demi ITC" panose="020B0805030504020804" pitchFamily="34" charset="0"/>
              </a:rPr>
              <a:t>« Chasse pour te nourrir, mais ne tue pas par plaisir. »</a:t>
            </a:r>
            <a:endParaRPr lang="fr-FR" dirty="0">
              <a:latin typeface="Eras Demi ITC" panose="020B08050305040208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9" y="2715060"/>
            <a:ext cx="4732789" cy="3798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21" y="31652"/>
            <a:ext cx="3771509" cy="3671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053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66203" y="2388455"/>
            <a:ext cx="9144000" cy="238760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fr-FR" sz="5400" dirty="0" smtClean="0">
                <a:latin typeface="Eras Bold ITC" panose="020B0907030504020204" pitchFamily="34" charset="0"/>
              </a:rPr>
              <a:t>LES PANIERS TRESSES NAMIBIENS</a:t>
            </a:r>
            <a:endParaRPr lang="fr-FR" sz="5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2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Bold ITC" panose="020B0907030504020204" pitchFamily="34" charset="0"/>
              </a:rPr>
              <a:t>PANIERS TRESSES NAMIBIENS</a:t>
            </a:r>
            <a:endParaRPr lang="fr-FR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31" y="511880"/>
            <a:ext cx="3801925" cy="3540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798342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635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Si ton enfant ne te parle plus, c'est qu'on a dit la veille du mal de toi.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21" y="1420836"/>
            <a:ext cx="3580011" cy="4088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34" y="2934114"/>
            <a:ext cx="3756191" cy="3664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212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Bold ITC" panose="020B0907030504020204" pitchFamily="34" charset="0"/>
              </a:rPr>
              <a:t>PANIERS TRESSES NAMIBIENS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69" y="140676"/>
            <a:ext cx="3451447" cy="3924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840545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Une bouteille transparente ne peut pas dissimuler la saleté.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7" y="1600200"/>
            <a:ext cx="3763331" cy="3323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05" y="2855737"/>
            <a:ext cx="3222601" cy="38193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323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163372"/>
            <a:ext cx="9144000" cy="238760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MERCI POUR VOTRE AIMABLE ATTENTION !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102991" y="5345722"/>
            <a:ext cx="2565009" cy="601393"/>
          </a:xfrm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/>
            <a:r>
              <a:rPr lang="fr-FR" dirty="0" smtClean="0">
                <a:latin typeface="Eras Bold ITC" panose="020B0907030504020204" pitchFamily="34" charset="0"/>
              </a:rPr>
              <a:t>JPWG &amp; MEF</a:t>
            </a:r>
            <a:endParaRPr lang="fr-FR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0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dirty="0" smtClean="0">
                <a:latin typeface="Eras Bold ITC" panose="020B0907030504020204" pitchFamily="34" charset="0"/>
              </a:rPr>
              <a:t>AFRIQUE MODELE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dirty="0" smtClean="0">
                <a:latin typeface="Eras Demi ITC" panose="020B0805030504020804" pitchFamily="34" charset="0"/>
              </a:rPr>
              <a:t>LE MEILLEUR DE L’ARTISANAT</a:t>
            </a:r>
            <a:endParaRPr lang="fr-FR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3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>
                <a:latin typeface="Eras Bold ITC" panose="020B0907030504020204" pitchFamily="34" charset="0"/>
              </a:rPr>
              <a:t>LES FAUTEUILS TRADITIONNELS YORUBA</a:t>
            </a:r>
            <a:endParaRPr lang="fr-FR" sz="28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178169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L'amitié de deux dépasse celle de trois.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95" y="2363366"/>
            <a:ext cx="4161127" cy="4161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60" y="193428"/>
            <a:ext cx="3975296" cy="3975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891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176" y="457200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>
                <a:latin typeface="Eras Bold ITC" panose="020B0907030504020204" pitchFamily="34" charset="0"/>
              </a:rPr>
              <a:t>LES FAUTEUILS TRADITIONNELS YORUBA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03" y="2174737"/>
            <a:ext cx="4408952" cy="4408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0973" y="2057400"/>
            <a:ext cx="3932237" cy="1192237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L'enfant peut toiser la lune, mais pas le soleil.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95" y="15143"/>
            <a:ext cx="4388043" cy="4388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771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Bold ITC" panose="020B0907030504020204" pitchFamily="34" charset="0"/>
              </a:rPr>
              <a:t>LES FAUTEUILS TRADITIONNELS YORUBA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005" y="49231"/>
            <a:ext cx="4241995" cy="4241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037492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Ce que le sot a planté, le sage ne le déracine pas.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79" y="2356331"/>
            <a:ext cx="4339883" cy="4339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632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latin typeface="Eras Bold ITC" panose="020B0907030504020204" pitchFamily="34" charset="0"/>
              </a:rPr>
              <a:t>LES FAUTEUILS TRADITIONNELS YORUBA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05" y="1816846"/>
            <a:ext cx="3920474" cy="4890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081585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635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Au lieu de dire que le sot ira au ciel, mieux vaut penser qu'un chameau passera par le trou d'une aiguille.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296" y="0"/>
            <a:ext cx="3992224" cy="4586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840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091357"/>
            <a:ext cx="9144000" cy="238760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fr-FR" sz="5400" dirty="0" smtClean="0">
                <a:latin typeface="Eras Bold ITC" panose="020B0907030504020204" pitchFamily="34" charset="0"/>
              </a:rPr>
              <a:t>LES LAMPES CALEBASSES DU BURKINA FASO</a:t>
            </a:r>
            <a:endParaRPr lang="fr-FR" sz="5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9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 smtClean="0">
                <a:latin typeface="Eras Bold ITC" panose="020B0907030504020204" pitchFamily="34" charset="0"/>
              </a:rPr>
              <a:t>LES LAMPES CALEBASSES DU BURKINA FASO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177119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L'habitude endort la prudence.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20" y="3084169"/>
            <a:ext cx="5165555" cy="3548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19" y="44995"/>
            <a:ext cx="5054917" cy="3669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96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>
                <a:latin typeface="Eras Bold ITC" panose="020B0907030504020204" pitchFamily="34" charset="0"/>
              </a:rPr>
              <a:t>LES LAMPES CALEBASSES DU BURKINA FASO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12" y="1725061"/>
            <a:ext cx="3655218" cy="4873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026994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 smtClean="0">
                <a:latin typeface="Eras Demi ITC" panose="020B0805030504020804" pitchFamily="34" charset="0"/>
              </a:rPr>
              <a:t>« Le mariage est une solitude à deux. 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060" y="87726"/>
            <a:ext cx="3412597" cy="5118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098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163</Words>
  <Application>Microsoft Office PowerPoint</Application>
  <PresentationFormat>Grand écran</PresentationFormat>
  <Paragraphs>52</Paragraphs>
  <Slides>29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Eras Bold ITC</vt:lpstr>
      <vt:lpstr>Eras Demi ITC</vt:lpstr>
      <vt:lpstr>Thème Office</vt:lpstr>
      <vt:lpstr>AFRIQUE MODELE</vt:lpstr>
      <vt:lpstr>LES FAUTEUILS TRADITIONNELS YORUBA DU NIGERIA</vt:lpstr>
      <vt:lpstr>LES FAUTEUILS TRADITIONNELS YORUBA</vt:lpstr>
      <vt:lpstr>LES FAUTEUILS TRADITIONNELS YORUBA</vt:lpstr>
      <vt:lpstr>LES FAUTEUILS TRADITIONNELS YORUBA</vt:lpstr>
      <vt:lpstr>LES FAUTEUILS TRADITIONNELS YORUBA</vt:lpstr>
      <vt:lpstr>LES LAMPES CALEBASSES DU BURKINA FASO</vt:lpstr>
      <vt:lpstr>LES LAMPES CALEBASSES DU BURKINA FASO</vt:lpstr>
      <vt:lpstr>LES LAMPES CALEBASSES DU BURKINA FASO</vt:lpstr>
      <vt:lpstr>LES LAMPES CALEBASSES DU BURKINA FASO</vt:lpstr>
      <vt:lpstr>LES LAMPES CALEBASSES DU BURKINA FASO</vt:lpstr>
      <vt:lpstr>LES PEINTURES SOUS VERRES DU SENEGAL</vt:lpstr>
      <vt:lpstr>PEINTURES SOUS VERRE DU SENEGAL</vt:lpstr>
      <vt:lpstr>PEINTURES SOUS VERRE DU SENEGAL</vt:lpstr>
      <vt:lpstr>PEINTURES SOUS VERRE DU SENEGAL</vt:lpstr>
      <vt:lpstr>PEINTURES SOUS VERRE DU SENEGAL</vt:lpstr>
      <vt:lpstr>LES SOUS-PLATS DECORATIFS RWANDAIS</vt:lpstr>
      <vt:lpstr>SOUS-PLATS DECORATIFS RWANDAIS</vt:lpstr>
      <vt:lpstr>SOUS-PLATS DECORATIFS RWANDAIS</vt:lpstr>
      <vt:lpstr>SOUS-PLATS DECORATIFS RWANDAIS</vt:lpstr>
      <vt:lpstr>SOUS-PLATS DECORATIFS RWANDAIS</vt:lpstr>
      <vt:lpstr>FERRONERIE ET TISSAGES MALGACHES</vt:lpstr>
      <vt:lpstr>LE BAOBAB MALGACHE</vt:lpstr>
      <vt:lpstr>FERRONERIE ET TISSAGES MALGACHES</vt:lpstr>
      <vt:lpstr>LES PANIERS TRESSES NAMIBIENS</vt:lpstr>
      <vt:lpstr>PANIERS TRESSES NAMIBIENS</vt:lpstr>
      <vt:lpstr>PANIERS TRESSES NAMIBIENS</vt:lpstr>
      <vt:lpstr>MERCI POUR VOTRE AIMABLE ATTENTION !</vt:lpstr>
      <vt:lpstr>AFRIQUE MODELE</vt:lpstr>
    </vt:vector>
  </TitlesOfParts>
  <Company>NyrhuGroup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AFRIQUE MODELE</dc:title>
  <dc:creator>Utilisateur Windows</dc:creator>
  <cp:lastModifiedBy>Utilisateur Windows</cp:lastModifiedBy>
  <cp:revision>26</cp:revision>
  <dcterms:created xsi:type="dcterms:W3CDTF">2019-04-13T15:24:47Z</dcterms:created>
  <dcterms:modified xsi:type="dcterms:W3CDTF">2019-04-13T19:24:29Z</dcterms:modified>
</cp:coreProperties>
</file>