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082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095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32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267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437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254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796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450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179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794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614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BF4CF-E057-4146-B8FB-913FCF806525}" type="datetimeFigureOut">
              <a:rPr lang="fr-FR" smtClean="0"/>
              <a:t>23/04/2019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23A0-6929-4E16-B1F8-8DF8381DF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69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47451"/>
            <a:ext cx="9144000" cy="23876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249151"/>
            <a:ext cx="9144000" cy="1655762"/>
          </a:xfrm>
          <a:effectLst>
            <a:softEdge rad="1270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2800" dirty="0" smtClean="0">
                <a:latin typeface="Eras Demi ITC" panose="020B0805030504020804" pitchFamily="34" charset="0"/>
              </a:rPr>
              <a:t>CARREFOURS CULTURELS </a:t>
            </a:r>
            <a:endParaRPr lang="fr-FR" sz="2800" dirty="0">
              <a:latin typeface="Eras Demi ITC" panose="020B0805030504020804" pitchFamily="34" charset="0"/>
            </a:endParaRPr>
          </a:p>
        </p:txBody>
      </p:sp>
      <p:pic>
        <p:nvPicPr>
          <p:cNvPr id="4" name="Kassav' - Ou L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3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6204" y="220036"/>
            <a:ext cx="3932237" cy="16002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Qui veut faire le bonheur des autres a déjà fait le sien.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46" y="838843"/>
            <a:ext cx="4179300" cy="5743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3" y="809117"/>
            <a:ext cx="4096235" cy="5837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11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78613" y="312823"/>
            <a:ext cx="3932237" cy="1600200"/>
          </a:xfrm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« À chaque rire, on a un an de moins. »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5" y="299590"/>
            <a:ext cx="4097173" cy="6187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"/>
          <a:stretch/>
        </p:blipFill>
        <p:spPr>
          <a:xfrm>
            <a:off x="7399614" y="481636"/>
            <a:ext cx="4727152" cy="5471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596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5400" dirty="0" smtClean="0">
                <a:latin typeface="Eras Bold ITC" panose="020B0907030504020204" pitchFamily="34" charset="0"/>
              </a:rPr>
              <a:t>LES FACADES DECORARTIVES DES CITES-ETATS DU NIGERIA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4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6225" y="400928"/>
            <a:ext cx="3932237" cy="1600200"/>
          </a:xfrm>
          <a:effectLst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Mieux vaut mille refus qu'une promesse non tenue. 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03" y="376233"/>
            <a:ext cx="6283569" cy="4702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r="13076"/>
          <a:stretch/>
        </p:blipFill>
        <p:spPr>
          <a:xfrm>
            <a:off x="98474" y="2017794"/>
            <a:ext cx="6189784" cy="4660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17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Qui connaît son cœur se défie de ses yeux. 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17" y="603152"/>
            <a:ext cx="6016283" cy="4512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2031021"/>
            <a:ext cx="6096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72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Mieux vaut mécontenter par cent refus que de manquer à une seule promesse.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35" y="300697"/>
            <a:ext cx="6321765" cy="4243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1"/>
            <a:ext cx="6555545" cy="4916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66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Chaumière où l'on rit vaut mieux que palais où l'on pleure.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79" y="2057400"/>
            <a:ext cx="6032821" cy="4524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6" y="717452"/>
            <a:ext cx="6063494" cy="4567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965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LES SUWEERES DU SENEGAL</a:t>
            </a:r>
            <a:endParaRPr lang="fr-FR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1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« Qui connaît son cœur se défie de ses yeux. »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26" y="305254"/>
            <a:ext cx="6357645" cy="4280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684"/>
            <a:ext cx="6274190" cy="4563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43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 smtClean="0">
                <a:latin typeface="Eras Demi ITC" panose="020B0805030504020804" pitchFamily="34" charset="0"/>
              </a:rPr>
              <a:t>« Le pardon est père de l'oubli. »</a:t>
            </a:r>
            <a:endParaRPr lang="fr-FR" sz="28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8" y="211494"/>
            <a:ext cx="6260125" cy="4350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6" r="2076" b="17570"/>
          <a:stretch/>
        </p:blipFill>
        <p:spPr>
          <a:xfrm>
            <a:off x="18641" y="2092469"/>
            <a:ext cx="6663513" cy="4624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474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5400" dirty="0" smtClean="0">
                <a:latin typeface="Eras Bold ITC" panose="020B0907030504020204" pitchFamily="34" charset="0"/>
              </a:rPr>
              <a:t>LES TOGHUS TRADITIONNELS DU CAMEROUN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4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Le rire que tu offres aux autres te sera rendu au centuple.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 b="4801"/>
          <a:stretch/>
        </p:blipFill>
        <p:spPr>
          <a:xfrm>
            <a:off x="6316394" y="206529"/>
            <a:ext cx="5753686" cy="5115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7723" r="7990" b="20154"/>
          <a:stretch/>
        </p:blipFill>
        <p:spPr>
          <a:xfrm>
            <a:off x="1043314" y="1955404"/>
            <a:ext cx="5427824" cy="4677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703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1985" y="59788"/>
            <a:ext cx="3932237" cy="1600200"/>
          </a:xfrm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On connaît les bonnes sources dans la sécheresse, et les bons amis dans l'adversité.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67" y="1383635"/>
            <a:ext cx="3585381" cy="5010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4233" r="4985" b="2494"/>
          <a:stretch/>
        </p:blipFill>
        <p:spPr>
          <a:xfrm>
            <a:off x="722569" y="1659988"/>
            <a:ext cx="3560406" cy="4895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93" y="-128043"/>
            <a:ext cx="4027293" cy="5579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19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LA CULTURE SENEGALAISE VUE PAR DES ARTISTES LOCAUX</a:t>
            </a:r>
            <a:endParaRPr lang="fr-FR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3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FATY LY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25" y="294541"/>
            <a:ext cx="7150914" cy="3413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5" y="2363372"/>
            <a:ext cx="5730240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72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FATY LY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4" y="45679"/>
            <a:ext cx="6576776" cy="4287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3" y="1861151"/>
            <a:ext cx="5800162" cy="4397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105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75846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CHEIKH KEITA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59" y="0"/>
            <a:ext cx="5458859" cy="5430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74" y="1617779"/>
            <a:ext cx="4930727" cy="4930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76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77" y="0"/>
            <a:ext cx="5802923" cy="5802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" y="1125415"/>
            <a:ext cx="5732585" cy="5732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358900" y="-13068"/>
            <a:ext cx="3932238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CHEIKH KEITA</a:t>
            </a:r>
            <a:endParaRPr lang="fr-FR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9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LA CULTURE SENEGALAISE VUE PAR DES ARTISTES ETRANGERS</a:t>
            </a:r>
            <a:endParaRPr lang="fr-FR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69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288387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MAYEMBA</a:t>
            </a:r>
            <a:endParaRPr lang="fr-FR" dirty="0">
              <a:latin typeface="Eras Demi ITC" panose="020B08050305040208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896"/>
            <a:ext cx="4079631" cy="4768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16" y="1060350"/>
            <a:ext cx="3777497" cy="4953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75" y="267286"/>
            <a:ext cx="4334082" cy="4832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58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274320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MAYEMBA</a:t>
            </a:r>
            <a:endParaRPr lang="fr-FR" dirty="0">
              <a:latin typeface="Eras Demi ITC" panose="020B08050305040208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752"/>
            <a:ext cx="4318985" cy="3393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0" y="2057400"/>
            <a:ext cx="4662387" cy="3194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92" y="308525"/>
            <a:ext cx="4032738" cy="365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323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« L'ignorance peut être appelée la nuit de l'esprit, et cette nuit n'a ni lune ni étoiles. » 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77" y="1451670"/>
            <a:ext cx="3251508" cy="4873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7025"/>
          <a:stretch/>
        </p:blipFill>
        <p:spPr>
          <a:xfrm>
            <a:off x="66066" y="2057400"/>
            <a:ext cx="3924886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4957"/>
            <a:ext cx="4572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90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772" y="-126612"/>
            <a:ext cx="3932237" cy="1427115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YVES GUSSELLA</a:t>
            </a:r>
            <a:endParaRPr lang="fr-FR" dirty="0">
              <a:latin typeface="Eras Demi ITC" panose="020B08050305040208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218451"/>
            <a:ext cx="5550091" cy="5957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7132" r="18560" b="2658"/>
          <a:stretch/>
        </p:blipFill>
        <p:spPr>
          <a:xfrm>
            <a:off x="604912" y="1016325"/>
            <a:ext cx="5653434" cy="5588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86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02" y="0"/>
            <a:ext cx="5950634" cy="4760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YVES GUSSELLA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2" y="2169938"/>
            <a:ext cx="7047914" cy="4495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MERCI DE VOTRE AIMABLE ATTENTION !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513299" y="4839287"/>
            <a:ext cx="2834151" cy="900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latin typeface="Eras Bold ITC" panose="020B0907030504020204" pitchFamily="34" charset="0"/>
              </a:rPr>
              <a:t>JPWG &amp; MEF</a:t>
            </a:r>
            <a:endParaRPr lang="fr-FR" sz="28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08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47451"/>
            <a:ext cx="9144000" cy="23876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249151"/>
            <a:ext cx="9144000" cy="1655762"/>
          </a:xfrm>
          <a:effectLst>
            <a:softEdge rad="1270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2800" dirty="0" smtClean="0">
                <a:latin typeface="Eras Demi ITC" panose="020B0805030504020804" pitchFamily="34" charset="0"/>
              </a:rPr>
              <a:t>CARREFOURS CULTURELS </a:t>
            </a:r>
            <a:endParaRPr lang="fr-FR" sz="28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3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« Les yeux échangent leurs regards, et les êtres existent. »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r="13492"/>
          <a:stretch/>
        </p:blipFill>
        <p:spPr>
          <a:xfrm>
            <a:off x="636123" y="2350548"/>
            <a:ext cx="4135902" cy="4116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/>
          <a:stretch/>
        </p:blipFill>
        <p:spPr>
          <a:xfrm>
            <a:off x="8754807" y="272561"/>
            <a:ext cx="3256338" cy="6084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52" y="1533378"/>
            <a:ext cx="3880271" cy="4823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204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72793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L'amour est tout yeux et ne voit rien.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37" y="2124225"/>
            <a:ext cx="4424442" cy="4432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25" y="0"/>
            <a:ext cx="3914569" cy="5868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6" y="2001128"/>
            <a:ext cx="3300115" cy="4620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31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274317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Une langue court beaucoup plus vite que deux pieds.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" y="2167260"/>
            <a:ext cx="4459222" cy="445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82" y="121268"/>
            <a:ext cx="4730907" cy="4730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7" r="12461"/>
          <a:stretch/>
        </p:blipFill>
        <p:spPr>
          <a:xfrm>
            <a:off x="4502732" y="839618"/>
            <a:ext cx="3059353" cy="561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400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5400" dirty="0" smtClean="0">
                <a:latin typeface="Eras Bold ITC" panose="020B0907030504020204" pitchFamily="34" charset="0"/>
              </a:rPr>
              <a:t>LES TENUES TRADITIONNELLES DES YOROUBA DU NIGERIA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1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47705"/>
            <a:ext cx="3932237" cy="1600200"/>
          </a:xfrm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« Des paroles carrées n'entrent pas dans des oreilles rondes. »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6"/>
          <a:stretch/>
        </p:blipFill>
        <p:spPr>
          <a:xfrm>
            <a:off x="2138295" y="1573203"/>
            <a:ext cx="4375052" cy="5034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26" y="675249"/>
            <a:ext cx="5040922" cy="5040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94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5705" y="223425"/>
            <a:ext cx="3741672" cy="16002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 smtClean="0">
                <a:latin typeface="Eras Demi ITC" panose="020B0805030504020804" pitchFamily="34" charset="0"/>
              </a:rPr>
              <a:t>Un idiot riche est un riche, un idiot pauvre est un idiot.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3"/>
          <a:stretch/>
        </p:blipFill>
        <p:spPr>
          <a:xfrm>
            <a:off x="6663479" y="143364"/>
            <a:ext cx="5519730" cy="5047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5" y="1314491"/>
            <a:ext cx="4631495" cy="5337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51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196</Words>
  <Application>Microsoft Office PowerPoint</Application>
  <PresentationFormat>Grand écran</PresentationFormat>
  <Paragraphs>36</Paragraphs>
  <Slides>33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Eras Bold ITC</vt:lpstr>
      <vt:lpstr>Eras Demi ITC</vt:lpstr>
      <vt:lpstr>Thème Office</vt:lpstr>
      <vt:lpstr>AFRIQUE MODELE</vt:lpstr>
      <vt:lpstr>LES TOGHUS TRADITIONNELS DU CAMEROUN</vt:lpstr>
      <vt:lpstr>« L'ignorance peut être appelée la nuit de l'esprit, et cette nuit n'a ni lune ni étoiles. » </vt:lpstr>
      <vt:lpstr>« Les yeux échangent leurs regards, et les êtres existent. »</vt:lpstr>
      <vt:lpstr>L'amour est tout yeux et ne voit rien.</vt:lpstr>
      <vt:lpstr>Une langue court beaucoup plus vite que deux pieds.</vt:lpstr>
      <vt:lpstr>LES TENUES TRADITIONNELLES DES YOROUBA DU NIGERIA</vt:lpstr>
      <vt:lpstr>« Des paroles carrées n'entrent pas dans des oreilles rondes. »</vt:lpstr>
      <vt:lpstr>Un idiot riche est un riche, un idiot pauvre est un idiot.</vt:lpstr>
      <vt:lpstr>Qui veut faire le bonheur des autres a déjà fait le sien.</vt:lpstr>
      <vt:lpstr>« À chaque rire, on a un an de moins. »</vt:lpstr>
      <vt:lpstr>LES FACADES DECORARTIVES DES CITES-ETATS DU NIGERIA</vt:lpstr>
      <vt:lpstr>Mieux vaut mille refus qu'une promesse non tenue. </vt:lpstr>
      <vt:lpstr>Qui connaît son cœur se défie de ses yeux. </vt:lpstr>
      <vt:lpstr>Mieux vaut mécontenter par cent refus que de manquer à une seule promesse.</vt:lpstr>
      <vt:lpstr>Chaumière où l'on rit vaut mieux que palais où l'on pleure.</vt:lpstr>
      <vt:lpstr>LES SUWEERES DU SENEGAL</vt:lpstr>
      <vt:lpstr>« Qui connaît son cœur se défie de ses yeux. »</vt:lpstr>
      <vt:lpstr>« Le pardon est père de l'oubli. »</vt:lpstr>
      <vt:lpstr>Le rire que tu offres aux autres te sera rendu au centuple.</vt:lpstr>
      <vt:lpstr>On connaît les bonnes sources dans la sécheresse, et les bons amis dans l'adversité.</vt:lpstr>
      <vt:lpstr>LA CULTURE SENEGALAISE VUE PAR DES ARTISTES LOCAUX</vt:lpstr>
      <vt:lpstr>FATY LY</vt:lpstr>
      <vt:lpstr>FATY LY</vt:lpstr>
      <vt:lpstr>CHEIKH KEITA</vt:lpstr>
      <vt:lpstr>CHEIKH KEITA</vt:lpstr>
      <vt:lpstr>LA CULTURE SENEGALAISE VUE PAR DES ARTISTES ETRANGERS</vt:lpstr>
      <vt:lpstr>MAYEMBA</vt:lpstr>
      <vt:lpstr>MAYEMBA</vt:lpstr>
      <vt:lpstr>YVES GUSSELLA</vt:lpstr>
      <vt:lpstr>YVES GUSSELLA</vt:lpstr>
      <vt:lpstr>MERCI DE VOTRE AIMABLE ATTENTION !</vt:lpstr>
      <vt:lpstr>AFRIQUE MODELE</vt:lpstr>
    </vt:vector>
  </TitlesOfParts>
  <Company>NyrhuGroup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AFRIQUE MODELE</dc:title>
  <dc:creator>Utilisateur Windows</dc:creator>
  <cp:lastModifiedBy>Utilisateur Windows</cp:lastModifiedBy>
  <cp:revision>22</cp:revision>
  <dcterms:created xsi:type="dcterms:W3CDTF">2019-04-23T16:21:07Z</dcterms:created>
  <dcterms:modified xsi:type="dcterms:W3CDTF">2019-04-23T19:16:13Z</dcterms:modified>
</cp:coreProperties>
</file>