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>
        <p:scale>
          <a:sx n="70" d="100"/>
          <a:sy n="70" d="100"/>
        </p:scale>
        <p:origin x="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8D62-BAFE-4364-9EAE-DF5B199B14B8}" type="datetimeFigureOut">
              <a:rPr lang="fr-FR" smtClean="0"/>
              <a:t>19/04/2019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2FF0-FBCB-4D45-A41A-EC4797405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128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8D62-BAFE-4364-9EAE-DF5B199B14B8}" type="datetimeFigureOut">
              <a:rPr lang="fr-FR" smtClean="0"/>
              <a:t>19/04/2019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2FF0-FBCB-4D45-A41A-EC4797405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87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8D62-BAFE-4364-9EAE-DF5B199B14B8}" type="datetimeFigureOut">
              <a:rPr lang="fr-FR" smtClean="0"/>
              <a:t>19/04/2019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2FF0-FBCB-4D45-A41A-EC4797405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60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8D62-BAFE-4364-9EAE-DF5B199B14B8}" type="datetimeFigureOut">
              <a:rPr lang="fr-FR" smtClean="0"/>
              <a:t>19/04/2019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2FF0-FBCB-4D45-A41A-EC4797405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085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8D62-BAFE-4364-9EAE-DF5B199B14B8}" type="datetimeFigureOut">
              <a:rPr lang="fr-FR" smtClean="0"/>
              <a:t>19/04/2019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2FF0-FBCB-4D45-A41A-EC4797405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7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8D62-BAFE-4364-9EAE-DF5B199B14B8}" type="datetimeFigureOut">
              <a:rPr lang="fr-FR" smtClean="0"/>
              <a:t>19/04/2019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2FF0-FBCB-4D45-A41A-EC4797405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29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8D62-BAFE-4364-9EAE-DF5B199B14B8}" type="datetimeFigureOut">
              <a:rPr lang="fr-FR" smtClean="0"/>
              <a:t>19/04/2019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2FF0-FBCB-4D45-A41A-EC4797405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48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8D62-BAFE-4364-9EAE-DF5B199B14B8}" type="datetimeFigureOut">
              <a:rPr lang="fr-FR" smtClean="0"/>
              <a:t>19/04/2019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2FF0-FBCB-4D45-A41A-EC4797405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16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8D62-BAFE-4364-9EAE-DF5B199B14B8}" type="datetimeFigureOut">
              <a:rPr lang="fr-FR" smtClean="0"/>
              <a:t>19/04/2019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2FF0-FBCB-4D45-A41A-EC4797405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00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8D62-BAFE-4364-9EAE-DF5B199B14B8}" type="datetimeFigureOut">
              <a:rPr lang="fr-FR" smtClean="0"/>
              <a:t>19/04/2019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2FF0-FBCB-4D45-A41A-EC4797405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525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8D62-BAFE-4364-9EAE-DF5B199B14B8}" type="datetimeFigureOut">
              <a:rPr lang="fr-FR" smtClean="0"/>
              <a:t>19/04/2019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2FF0-FBCB-4D45-A41A-EC4797405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27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8D62-BAFE-4364-9EAE-DF5B199B14B8}" type="datetimeFigureOut">
              <a:rPr lang="fr-FR" smtClean="0"/>
              <a:t>19/04/2019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F2FF0-FBCB-4D45-A41A-EC4797405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47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FR" dirty="0" smtClean="0">
                <a:latin typeface="Eras Bold ITC" panose="020B0907030504020204" pitchFamily="34" charset="0"/>
              </a:rPr>
              <a:t>AFRIQUE MODELE </a:t>
            </a:r>
            <a:endParaRPr lang="fr-FR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dirty="0" smtClean="0">
                <a:latin typeface="Eras Demi ITC" panose="020B0805030504020804" pitchFamily="34" charset="0"/>
              </a:rPr>
              <a:t>DES DESIGNERS MAGNIFIQQUES</a:t>
            </a:r>
            <a:endParaRPr lang="fr-FR" dirty="0">
              <a:latin typeface="Eras Demi ITC" panose="020B0805030504020804" pitchFamily="34" charset="0"/>
            </a:endParaRPr>
          </a:p>
        </p:txBody>
      </p:sp>
      <p:pic>
        <p:nvPicPr>
          <p:cNvPr id="4" name="Blick Bassy One Love Ssck Remix [Songsx.Pk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5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5038" y="457200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>
                <a:latin typeface="Eras Demi ITC" panose="020B0805030504020804" pitchFamily="34" charset="0"/>
              </a:rPr>
              <a:t>La vie est une bougie dans le vent.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3"/>
          <a:stretch/>
        </p:blipFill>
        <p:spPr>
          <a:xfrm>
            <a:off x="6977958" y="360118"/>
            <a:ext cx="4916729" cy="4647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13" y="2643778"/>
            <a:ext cx="5701690" cy="3804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901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183" y="199730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>
                <a:latin typeface="Eras Demi ITC" panose="020B0805030504020804" pitchFamily="34" charset="0"/>
              </a:rPr>
              <a:t>Le malheur peut être un pont vers le bonheur.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5295"/>
          <a:stretch/>
        </p:blipFill>
        <p:spPr>
          <a:xfrm>
            <a:off x="243342" y="1800660"/>
            <a:ext cx="6199662" cy="4616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34" y="255998"/>
            <a:ext cx="4994610" cy="617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069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fr-FR" sz="4800" dirty="0" smtClean="0">
                <a:latin typeface="Eras Bold ITC" panose="020B0907030504020204" pitchFamily="34" charset="0"/>
              </a:rPr>
              <a:t>LE SAVOIR-FAIRE DES DESIGNERS TOUTENKALBASS</a:t>
            </a:r>
            <a:endParaRPr lang="fr-FR" sz="48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6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8777" y="288384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635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fr-FR" sz="2000" dirty="0">
                <a:latin typeface="Eras Demi ITC" panose="020B0805030504020804" pitchFamily="34" charset="0"/>
              </a:rPr>
              <a:t>A la première coupe, l'homme boit le vin ; à la deuxième coupe, le vin boit le vin ; à la troisième coupe, le vin boit l'homme.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81" y="457200"/>
            <a:ext cx="604329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1" y="1903422"/>
            <a:ext cx="5796287" cy="442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717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37541" y="273536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>
                <a:latin typeface="Eras Demi ITC" panose="020B0805030504020804" pitchFamily="34" charset="0"/>
              </a:rPr>
              <a:t>Le sac des désirs n'a pas de fond.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13" y="1923572"/>
            <a:ext cx="5107868" cy="452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" y="-1"/>
            <a:ext cx="5167724" cy="472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0054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9233" y="126612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635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fr-FR" sz="2400" dirty="0">
                <a:latin typeface="Eras Demi ITC" panose="020B0805030504020804" pitchFamily="34" charset="0"/>
              </a:rPr>
              <a:t>Il est impossible de se tenir debout en ce monde sans jamais se courber.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11" y="1818959"/>
            <a:ext cx="60960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49142" cy="4171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437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7751" y="372794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>
                <a:latin typeface="Eras Demi ITC" panose="020B0805030504020804" pitchFamily="34" charset="0"/>
              </a:rPr>
              <a:t>L'eau prend toujours la forme du vase.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32" y="505192"/>
            <a:ext cx="5303265" cy="5430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4" y="2038204"/>
            <a:ext cx="4726743" cy="4510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954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fr-FR" sz="5400" dirty="0" smtClean="0">
                <a:latin typeface="Eras Bold ITC" panose="020B0907030504020204" pitchFamily="34" charset="0"/>
              </a:rPr>
              <a:t>D’AUTRES MAGNIFIQUES DESIGNS AFRICAINS</a:t>
            </a:r>
            <a:endParaRPr lang="fr-FR" sz="54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2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3175" y="457200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>
                <a:latin typeface="Eras Demi ITC" panose="020B0805030504020804" pitchFamily="34" charset="0"/>
              </a:rPr>
              <a:t>En atteignant le but, on a manqué tout le reste.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4" y="2706013"/>
            <a:ext cx="6172200" cy="35747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755" y="613117"/>
            <a:ext cx="4419600" cy="5181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71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5553" y="724492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>
                <a:latin typeface="Eras Demi ITC" panose="020B0805030504020804" pitchFamily="34" charset="0"/>
              </a:rPr>
              <a:t>Le meilleur miroir ne reflète pas l'autre côté des choses.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87084"/>
            <a:ext cx="5998290" cy="33430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2" b="13230"/>
          <a:stretch/>
        </p:blipFill>
        <p:spPr>
          <a:xfrm>
            <a:off x="115620" y="2599003"/>
            <a:ext cx="5743573" cy="353450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11946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878553"/>
            <a:ext cx="10515600" cy="2852737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Bold ITC" panose="020B0907030504020204" pitchFamily="34" charset="0"/>
              </a:rPr>
              <a:t>LE SAVOIR-FAIRE DU DESIGNER SENEGALAIS OUSMANE MBAYE</a:t>
            </a:r>
            <a:endParaRPr lang="fr-FR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83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14997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fr-FR" sz="2400" dirty="0">
                <a:latin typeface="Eras Demi ITC" panose="020B0805030504020804" pitchFamily="34" charset="0"/>
              </a:rPr>
              <a:t>Nul n'a raison contre la colère du seigneur ni les larmes d'un enfant.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822" y="1582625"/>
            <a:ext cx="3541175" cy="472156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4" y="2278965"/>
            <a:ext cx="2912013" cy="42414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32" y="2131255"/>
            <a:ext cx="3305903" cy="44031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30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6412" y="105505"/>
            <a:ext cx="3591535" cy="1452155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>
                <a:latin typeface="Eras Demi ITC" panose="020B0805030504020804" pitchFamily="34" charset="0"/>
              </a:rPr>
              <a:t>Même la pensée d'une fourmi peut toucher le ciel.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4" b="13591"/>
          <a:stretch/>
        </p:blipFill>
        <p:spPr>
          <a:xfrm>
            <a:off x="4164037" y="2036150"/>
            <a:ext cx="3853295" cy="44490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3120" r="4675" b="4734"/>
          <a:stretch/>
        </p:blipFill>
        <p:spPr>
          <a:xfrm>
            <a:off x="8115809" y="1991726"/>
            <a:ext cx="3984050" cy="40453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6"/>
          <a:stretch/>
        </p:blipFill>
        <p:spPr>
          <a:xfrm>
            <a:off x="186320" y="1684269"/>
            <a:ext cx="3811720" cy="48009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2933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fr-FR" sz="5400" dirty="0" smtClean="0">
                <a:latin typeface="Eras Bold ITC" panose="020B0907030504020204" pitchFamily="34" charset="0"/>
              </a:rPr>
              <a:t>D’AUTRES MAGNIFIQUES DESIGNS AFRICAINS</a:t>
            </a:r>
            <a:endParaRPr lang="fr-FR" sz="54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7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59776" y="4681183"/>
            <a:ext cx="3671878" cy="1562668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fr-FR" sz="2000" dirty="0">
                <a:latin typeface="Eras Demi ITC" panose="020B0805030504020804" pitchFamily="34" charset="0"/>
              </a:rPr>
              <a:t>Laissez deviner aux hommes par vos propres exploits qui étaient vos ancêtres.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1" y="1350073"/>
            <a:ext cx="3425635" cy="50169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2682"/>
          <a:stretch/>
        </p:blipFill>
        <p:spPr>
          <a:xfrm>
            <a:off x="8031654" y="1476682"/>
            <a:ext cx="3752942" cy="48903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2202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08626" y="5589071"/>
            <a:ext cx="3713870" cy="1268929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>
                <a:latin typeface="Eras Demi ITC" panose="020B0805030504020804" pitchFamily="34" charset="0"/>
              </a:rPr>
              <a:t>La pluie tombe toujours plus fort sur un toit percé.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 b="9130"/>
          <a:stretch/>
        </p:blipFill>
        <p:spPr>
          <a:xfrm>
            <a:off x="7422496" y="1651508"/>
            <a:ext cx="3565931" cy="46564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3"/>
          <a:stretch/>
        </p:blipFill>
        <p:spPr>
          <a:xfrm>
            <a:off x="305086" y="1793758"/>
            <a:ext cx="3403540" cy="43719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0555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4676" y="4693125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>
                <a:latin typeface="Eras Demi ITC" panose="020B0805030504020804" pitchFamily="34" charset="0"/>
              </a:rPr>
              <a:t>Les enfants grandissent, même sans parents.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6"/>
          <a:stretch/>
        </p:blipFill>
        <p:spPr>
          <a:xfrm>
            <a:off x="771076" y="2093385"/>
            <a:ext cx="3501840" cy="4380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21" y="2134329"/>
            <a:ext cx="3264584" cy="435005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5912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91441" y="5223679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fr-FR" sz="2000" dirty="0">
                <a:latin typeface="Eras Demi ITC" panose="020B0805030504020804" pitchFamily="34" charset="0"/>
              </a:rPr>
              <a:t>Ne suivez jamais les traces du malheur, il pourrait bien se retourner et faire volte-face.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89" y="1568117"/>
            <a:ext cx="3253698" cy="48736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2"/>
          <a:stretch/>
        </p:blipFill>
        <p:spPr>
          <a:xfrm>
            <a:off x="544381" y="1644720"/>
            <a:ext cx="3147060" cy="47750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24026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Bold ITC" panose="020B0907030504020204" pitchFamily="34" charset="0"/>
              </a:rPr>
              <a:t>MERCI DE VOTRE AIMABLE ATTENTION !</a:t>
            </a:r>
            <a:endParaRPr lang="fr-FR" dirty="0">
              <a:latin typeface="Eras Bold ITC" panose="020B0907030504020204" pitchFamily="34" charset="0"/>
            </a:endParaRPr>
          </a:p>
        </p:txBody>
      </p:sp>
      <p:sp>
        <p:nvSpPr>
          <p:cNvPr id="4" name="Espace réservé du texte 2"/>
          <p:cNvSpPr>
            <a:spLocks noGrp="1"/>
          </p:cNvSpPr>
          <p:nvPr>
            <p:ph type="body" idx="1"/>
          </p:nvPr>
        </p:nvSpPr>
        <p:spPr>
          <a:xfrm>
            <a:off x="9034818" y="4848771"/>
            <a:ext cx="2312632" cy="637630"/>
          </a:xfrm>
          <a:effectLst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FR" dirty="0" smtClean="0">
                <a:solidFill>
                  <a:schemeClr val="tx1"/>
                </a:solidFill>
                <a:latin typeface="Eras Bold ITC" panose="020B0907030504020204" pitchFamily="34" charset="0"/>
              </a:rPr>
              <a:t>JPWG &amp; MEF</a:t>
            </a:r>
            <a:endParaRPr lang="fr-FR" dirty="0">
              <a:solidFill>
                <a:schemeClr val="tx1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3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FR" dirty="0" smtClean="0">
                <a:latin typeface="Eras Bold ITC" panose="020B0907030504020204" pitchFamily="34" charset="0"/>
              </a:rPr>
              <a:t>AFRIQUE MODELE </a:t>
            </a:r>
            <a:endParaRPr lang="fr-FR" dirty="0">
              <a:latin typeface="Eras Bold ITC" panose="020B0907030504020204" pitchFamily="34" charset="0"/>
            </a:endParaRP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dirty="0" smtClean="0">
                <a:latin typeface="Eras Demi ITC" panose="020B0805030504020804" pitchFamily="34" charset="0"/>
              </a:rPr>
              <a:t>DES DESIGNERS MAGNIFIQQUES</a:t>
            </a:r>
            <a:endParaRPr lang="fr-FR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2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6059" y="2624137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fr-FR" sz="2400" dirty="0">
                <a:latin typeface="Eras Demi ITC" panose="020B0805030504020804" pitchFamily="34" charset="0"/>
              </a:rPr>
              <a:t>On apprend peu par la victoire, mais beaucoup par la défaite.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109662"/>
            <a:ext cx="6172200" cy="4629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967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163" y="2947186"/>
            <a:ext cx="3932237" cy="1600200"/>
          </a:xfrm>
          <a:effectLst>
            <a:softEdge rad="127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fr-FR" sz="2000" dirty="0">
                <a:latin typeface="Eras Demi ITC" panose="020B0805030504020804" pitchFamily="34" charset="0"/>
              </a:rPr>
              <a:t>L'amour d'un père est plus haut que la montagne. L'amour d'une mère est plus profond que l'océan.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00" y="1286298"/>
            <a:ext cx="7409287" cy="4129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197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7246" y="2624137"/>
            <a:ext cx="3932237" cy="1600200"/>
          </a:xfrm>
          <a:effectLst>
            <a:softEdge rad="127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fr-FR" sz="2400" dirty="0">
                <a:latin typeface="Eras Demi ITC" panose="020B0805030504020804" pitchFamily="34" charset="0"/>
              </a:rPr>
              <a:t>La femme infidèle a des remords ; la femme fidèle a des regrets.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94" y="1025518"/>
            <a:ext cx="7227581" cy="4601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0569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190" y="2808265"/>
            <a:ext cx="3932237" cy="1600200"/>
          </a:xfrm>
          <a:effectLst>
            <a:softEdge rad="127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>
                <a:latin typeface="Eras Demi ITC" panose="020B0805030504020804" pitchFamily="34" charset="0"/>
              </a:rPr>
              <a:t>Les mots que l'on n'a pas dits sont les fleurs du silence.</a:t>
            </a:r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2" r="4147" b="5044"/>
          <a:stretch/>
        </p:blipFill>
        <p:spPr>
          <a:xfrm>
            <a:off x="4026427" y="1839821"/>
            <a:ext cx="7884351" cy="32808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6936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fr-FR" sz="4800" dirty="0" smtClean="0">
                <a:latin typeface="Eras Bold ITC" panose="020B0907030504020204" pitchFamily="34" charset="0"/>
              </a:rPr>
              <a:t>LE SAVOIR-FAIRE DES DESIGNERS AYSE BIRSEL &amp; BIBI SECK DU LABEL M’AFRIQUE</a:t>
            </a:r>
            <a:endParaRPr lang="fr-FR" sz="48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77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fr-FR" sz="2400" dirty="0">
                <a:latin typeface="Eras Demi ITC" panose="020B0805030504020804" pitchFamily="34" charset="0"/>
              </a:rPr>
              <a:t>Le miroir est l'âme de la femme comme le sabre est l'âme du guerrier.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36" y="337628"/>
            <a:ext cx="4873625" cy="4873625"/>
          </a:xfr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r="19343"/>
          <a:stretch/>
        </p:blipFill>
        <p:spPr>
          <a:xfrm>
            <a:off x="3854052" y="2326064"/>
            <a:ext cx="3177255" cy="39116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r="27037"/>
          <a:stretch/>
        </p:blipFill>
        <p:spPr>
          <a:xfrm>
            <a:off x="604924" y="3280420"/>
            <a:ext cx="3165231" cy="3070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857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0119" y="372792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fr-FR" sz="2000" dirty="0">
                <a:latin typeface="Eras Demi ITC" panose="020B0805030504020804" pitchFamily="34" charset="0"/>
              </a:rPr>
              <a:t>Celui qui confesse son ignorance la montre une fois ; celui qui essaie de la cacher la montre plusieurs fois.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r="9336"/>
          <a:stretch/>
        </p:blipFill>
        <p:spPr>
          <a:xfrm>
            <a:off x="6991643" y="450849"/>
            <a:ext cx="4895557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7" y="2474911"/>
            <a:ext cx="6096000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76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324</Words>
  <Application>Microsoft Office PowerPoint</Application>
  <PresentationFormat>Grand écran</PresentationFormat>
  <Paragraphs>31</Paragraphs>
  <Slides>28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Eras Bold ITC</vt:lpstr>
      <vt:lpstr>Eras Demi ITC</vt:lpstr>
      <vt:lpstr>Thème Office</vt:lpstr>
      <vt:lpstr>AFRIQUE MODELE </vt:lpstr>
      <vt:lpstr>LE SAVOIR-FAIRE DU DESIGNER SENEGALAIS OUSMANE MBAYE</vt:lpstr>
      <vt:lpstr>On apprend peu par la victoire, mais beaucoup par la défaite.</vt:lpstr>
      <vt:lpstr>L'amour d'un père est plus haut que la montagne. L'amour d'une mère est plus profond que l'océan.</vt:lpstr>
      <vt:lpstr>La femme infidèle a des remords ; la femme fidèle a des regrets.</vt:lpstr>
      <vt:lpstr>Les mots que l'on n'a pas dits sont les fleurs du silence.</vt:lpstr>
      <vt:lpstr>LE SAVOIR-FAIRE DES DESIGNERS AYSE BIRSEL &amp; BIBI SECK DU LABEL M’AFRIQUE</vt:lpstr>
      <vt:lpstr>Le miroir est l'âme de la femme comme le sabre est l'âme du guerrier.</vt:lpstr>
      <vt:lpstr>Celui qui confesse son ignorance la montre une fois ; celui qui essaie de la cacher la montre plusieurs fois.</vt:lpstr>
      <vt:lpstr>La vie est une bougie dans le vent.</vt:lpstr>
      <vt:lpstr>Le malheur peut être un pont vers le bonheur.</vt:lpstr>
      <vt:lpstr>LE SAVOIR-FAIRE DES DESIGNERS TOUTENKALBASS</vt:lpstr>
      <vt:lpstr>A la première coupe, l'homme boit le vin ; à la deuxième coupe, le vin boit le vin ; à la troisième coupe, le vin boit l'homme.</vt:lpstr>
      <vt:lpstr>Le sac des désirs n'a pas de fond.</vt:lpstr>
      <vt:lpstr>Il est impossible de se tenir debout en ce monde sans jamais se courber.</vt:lpstr>
      <vt:lpstr>L'eau prend toujours la forme du vase.</vt:lpstr>
      <vt:lpstr>D’AUTRES MAGNIFIQUES DESIGNS AFRICAINS</vt:lpstr>
      <vt:lpstr>En atteignant le but, on a manqué tout le reste.</vt:lpstr>
      <vt:lpstr>Le meilleur miroir ne reflète pas l'autre côté des choses.</vt:lpstr>
      <vt:lpstr>Nul n'a raison contre la colère du seigneur ni les larmes d'un enfant.</vt:lpstr>
      <vt:lpstr>Même la pensée d'une fourmi peut toucher le ciel.</vt:lpstr>
      <vt:lpstr>D’AUTRES MAGNIFIQUES DESIGNS AFRICAINS</vt:lpstr>
      <vt:lpstr>Laissez deviner aux hommes par vos propres exploits qui étaient vos ancêtres.</vt:lpstr>
      <vt:lpstr>La pluie tombe toujours plus fort sur un toit percé.</vt:lpstr>
      <vt:lpstr>Les enfants grandissent, même sans parents.</vt:lpstr>
      <vt:lpstr>Ne suivez jamais les traces du malheur, il pourrait bien se retourner et faire volte-face.</vt:lpstr>
      <vt:lpstr>MERCI DE VOTRE AIMABLE ATTENTION !</vt:lpstr>
      <vt:lpstr>AFRIQUE MODELE </vt:lpstr>
    </vt:vector>
  </TitlesOfParts>
  <Company>NyrhuGroup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AFRIQUE MODELE</dc:title>
  <dc:creator>Utilisateur Windows</dc:creator>
  <cp:lastModifiedBy>Utilisateur Windows</cp:lastModifiedBy>
  <cp:revision>24</cp:revision>
  <dcterms:created xsi:type="dcterms:W3CDTF">2019-04-19T15:33:13Z</dcterms:created>
  <dcterms:modified xsi:type="dcterms:W3CDTF">2019-04-19T19:10:46Z</dcterms:modified>
</cp:coreProperties>
</file>