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29B47-B8A5-4B2D-A0D2-3D989D4D183B}" type="datetimeFigureOut">
              <a:rPr lang="fr-FR" smtClean="0"/>
              <a:t>20/04/2019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69ED-962A-4B01-A186-B763E2C3F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305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29B47-B8A5-4B2D-A0D2-3D989D4D183B}" type="datetimeFigureOut">
              <a:rPr lang="fr-FR" smtClean="0"/>
              <a:t>20/04/2019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69ED-962A-4B01-A186-B763E2C3F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887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29B47-B8A5-4B2D-A0D2-3D989D4D183B}" type="datetimeFigureOut">
              <a:rPr lang="fr-FR" smtClean="0"/>
              <a:t>20/04/2019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69ED-962A-4B01-A186-B763E2C3F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9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29B47-B8A5-4B2D-A0D2-3D989D4D183B}" type="datetimeFigureOut">
              <a:rPr lang="fr-FR" smtClean="0"/>
              <a:t>20/04/2019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69ED-962A-4B01-A186-B763E2C3F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1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29B47-B8A5-4B2D-A0D2-3D989D4D183B}" type="datetimeFigureOut">
              <a:rPr lang="fr-FR" smtClean="0"/>
              <a:t>20/04/2019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69ED-962A-4B01-A186-B763E2C3F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40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29B47-B8A5-4B2D-A0D2-3D989D4D183B}" type="datetimeFigureOut">
              <a:rPr lang="fr-FR" smtClean="0"/>
              <a:t>20/04/2019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69ED-962A-4B01-A186-B763E2C3F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86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29B47-B8A5-4B2D-A0D2-3D989D4D183B}" type="datetimeFigureOut">
              <a:rPr lang="fr-FR" smtClean="0"/>
              <a:t>20/04/2019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69ED-962A-4B01-A186-B763E2C3F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633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29B47-B8A5-4B2D-A0D2-3D989D4D183B}" type="datetimeFigureOut">
              <a:rPr lang="fr-FR" smtClean="0"/>
              <a:t>20/04/2019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69ED-962A-4B01-A186-B763E2C3F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7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29B47-B8A5-4B2D-A0D2-3D989D4D183B}" type="datetimeFigureOut">
              <a:rPr lang="fr-FR" smtClean="0"/>
              <a:t>20/04/2019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69ED-962A-4B01-A186-B763E2C3F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57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29B47-B8A5-4B2D-A0D2-3D989D4D183B}" type="datetimeFigureOut">
              <a:rPr lang="fr-FR" smtClean="0"/>
              <a:t>20/04/2019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69ED-962A-4B01-A186-B763E2C3F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1171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29B47-B8A5-4B2D-A0D2-3D989D4D183B}" type="datetimeFigureOut">
              <a:rPr lang="fr-FR" smtClean="0"/>
              <a:t>20/04/2019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69ED-962A-4B01-A186-B763E2C3F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475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29B47-B8A5-4B2D-A0D2-3D989D4D183B}" type="datetimeFigureOut">
              <a:rPr lang="fr-FR" smtClean="0"/>
              <a:t>20/04/2019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069ED-962A-4B01-A186-B763E2C3FF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3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78635"/>
            <a:ext cx="9144000" cy="2422694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dirty="0" smtClean="0">
                <a:latin typeface="Eras Bold ITC" panose="020B0907030504020204" pitchFamily="34" charset="0"/>
              </a:rPr>
              <a:t>AFRIQUE MODELE	</a:t>
            </a:r>
            <a:endParaRPr lang="fr-FR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63372" y="3939669"/>
            <a:ext cx="7188591" cy="1655762"/>
          </a:xfrm>
          <a:effectLst>
            <a:softEdge rad="1270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fr-FR" sz="3600" dirty="0" smtClean="0">
                <a:solidFill>
                  <a:schemeClr val="accent4">
                    <a:lumMod val="50000"/>
                  </a:schemeClr>
                </a:solidFill>
                <a:latin typeface="Eras Demi ITC" panose="020B0805030504020804" pitchFamily="34" charset="0"/>
              </a:rPr>
              <a:t>NOS BELLES D’EBENE </a:t>
            </a:r>
            <a:endParaRPr lang="fr-FR" sz="3600" dirty="0">
              <a:solidFill>
                <a:schemeClr val="accent4">
                  <a:lumMod val="50000"/>
                </a:schemeClr>
              </a:solidFill>
              <a:latin typeface="Eras Demi ITC" panose="020B0805030504020804" pitchFamily="34" charset="0"/>
            </a:endParaRPr>
          </a:p>
        </p:txBody>
      </p:sp>
      <p:pic>
        <p:nvPicPr>
          <p:cNvPr id="4" name="Dadju Lionne Mp3 2019 2018 Écouter Et Télécharger GRATUITE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9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400" dirty="0" smtClean="0">
                <a:latin typeface="Eras Demi ITC" panose="020B0805030504020804" pitchFamily="34" charset="0"/>
              </a:rPr>
              <a:t>« L’Éden resplendissait dans sa beauté première."</a:t>
            </a:r>
            <a:br>
              <a:rPr lang="fr-FR" sz="2400" dirty="0" smtClean="0">
                <a:latin typeface="Eras Demi ITC" panose="020B0805030504020804" pitchFamily="34" charset="0"/>
              </a:rPr>
            </a:br>
            <a:r>
              <a:rPr lang="fr-FR" sz="2400" dirty="0" smtClean="0">
                <a:latin typeface="Eras Demi ITC" panose="020B0805030504020804" pitchFamily="34" charset="0"/>
              </a:rPr>
              <a:t/>
            </a:r>
            <a:br>
              <a:rPr lang="fr-FR" sz="2400" dirty="0" smtClean="0">
                <a:latin typeface="Eras Demi ITC" panose="020B0805030504020804" pitchFamily="34" charset="0"/>
              </a:rPr>
            </a:br>
            <a:r>
              <a:rPr lang="fr-FR" sz="2400" dirty="0" smtClean="0">
                <a:latin typeface="Eras Demi ITC" panose="020B0805030504020804" pitchFamily="34" charset="0"/>
              </a:rPr>
              <a:t>François  Coppée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77" y="289794"/>
            <a:ext cx="4994030" cy="5942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648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2869815"/>
            <a:ext cx="10515600" cy="225537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Eras Demi ITC" panose="020B0805030504020804" pitchFamily="34" charset="0"/>
              </a:rPr>
              <a:t>« LA COULEUR NOIRE A MEILLEURE GRÂCE DANS LES VÊTEMENTS QUE TOUTE AUTRE. »</a:t>
            </a:r>
            <a:endParaRPr lang="fr-FR" sz="4400" dirty="0">
              <a:solidFill>
                <a:schemeClr val="accent4">
                  <a:lumMod val="20000"/>
                  <a:lumOff val="80000"/>
                </a:schemeClr>
              </a:solidFill>
              <a:latin typeface="Eras Demi ITC" panose="020B08050305040208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70276" y="5166238"/>
            <a:ext cx="2977173" cy="643719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r"/>
            <a:r>
              <a:rPr lang="fr-FR" sz="20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Eras Demi ITC" panose="020B0805030504020804" pitchFamily="34" charset="0"/>
              </a:rPr>
              <a:t>Baldassare</a:t>
            </a:r>
            <a:r>
              <a:rPr lang="fr-FR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Eras Demi ITC" panose="020B0805030504020804" pitchFamily="34" charset="0"/>
              </a:rPr>
              <a:t> Castiglione</a:t>
            </a:r>
            <a:endParaRPr lang="fr-FR" sz="2000" dirty="0">
              <a:solidFill>
                <a:schemeClr val="accent4">
                  <a:lumMod val="20000"/>
                  <a:lumOff val="80000"/>
                </a:schemeClr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88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1983" y="1315330"/>
            <a:ext cx="4068640" cy="1600200"/>
          </a:xfrm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fr-FR" sz="2400" dirty="0" smtClean="0">
                <a:latin typeface="Eras Demi ITC" panose="020B0805030504020804" pitchFamily="34" charset="0"/>
              </a:rPr>
              <a:t>Être femme, cœur et âme…</a:t>
            </a:r>
            <a:br>
              <a:rPr lang="fr-FR" sz="2400" dirty="0" smtClean="0">
                <a:latin typeface="Eras Demi ITC" panose="020B0805030504020804" pitchFamily="34" charset="0"/>
              </a:rPr>
            </a:br>
            <a:r>
              <a:rPr lang="fr-FR" sz="2400" dirty="0" err="1" smtClean="0">
                <a:latin typeface="Eras Demi ITC" panose="020B0805030504020804" pitchFamily="34" charset="0"/>
              </a:rPr>
              <a:t>Ritha</a:t>
            </a:r>
            <a:r>
              <a:rPr lang="fr-FR" sz="2400" dirty="0" smtClean="0">
                <a:latin typeface="Eras Demi ITC" panose="020B0805030504020804" pitchFamily="34" charset="0"/>
              </a:rPr>
              <a:t> Benjelloun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1" y="51630"/>
            <a:ext cx="4565294" cy="6517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030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00243" y="832411"/>
            <a:ext cx="3932237" cy="1600200"/>
          </a:xfr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1800" dirty="0" smtClean="0">
                <a:latin typeface="Eras Demi ITC" panose="020B0805030504020804" pitchFamily="34" charset="0"/>
              </a:rPr>
              <a:t>« Dieu fit le doigt de la femme,</a:t>
            </a:r>
            <a:br>
              <a:rPr lang="fr-FR" sz="1800" dirty="0" smtClean="0">
                <a:latin typeface="Eras Demi ITC" panose="020B0805030504020804" pitchFamily="34" charset="0"/>
              </a:rPr>
            </a:br>
            <a:r>
              <a:rPr lang="fr-FR" sz="1800" dirty="0" smtClean="0">
                <a:latin typeface="Eras Demi ITC" panose="020B0805030504020804" pitchFamily="34" charset="0"/>
              </a:rPr>
              <a:t>Chef-d’œuvre auguste et charmant,</a:t>
            </a:r>
            <a:br>
              <a:rPr lang="fr-FR" sz="1800" dirty="0" smtClean="0">
                <a:latin typeface="Eras Demi ITC" panose="020B0805030504020804" pitchFamily="34" charset="0"/>
              </a:rPr>
            </a:br>
            <a:r>
              <a:rPr lang="fr-FR" sz="1800" dirty="0" smtClean="0">
                <a:latin typeface="Eras Demi ITC" panose="020B0805030504020804" pitchFamily="34" charset="0"/>
              </a:rPr>
              <a:t>Ce doigt fait pour toucher l’âme</a:t>
            </a:r>
            <a:br>
              <a:rPr lang="fr-FR" sz="1800" dirty="0" smtClean="0">
                <a:latin typeface="Eras Demi ITC" panose="020B0805030504020804" pitchFamily="34" charset="0"/>
              </a:rPr>
            </a:br>
            <a:r>
              <a:rPr lang="fr-FR" sz="1800" dirty="0" smtClean="0">
                <a:latin typeface="Eras Demi ITC" panose="020B0805030504020804" pitchFamily="34" charset="0"/>
              </a:rPr>
              <a:t>Et montrer le firmament. »</a:t>
            </a:r>
            <a:br>
              <a:rPr lang="fr-FR" sz="1800" dirty="0" smtClean="0">
                <a:latin typeface="Eras Demi ITC" panose="020B0805030504020804" pitchFamily="34" charset="0"/>
              </a:rPr>
            </a:br>
            <a:r>
              <a:rPr lang="fr-FR" sz="1800" dirty="0" smtClean="0">
                <a:latin typeface="Eras Demi ITC" panose="020B0805030504020804" pitchFamily="34" charset="0"/>
              </a:rPr>
              <a:t>Victor Hugo</a:t>
            </a:r>
            <a:endParaRPr lang="fr-FR" sz="18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" r="22598"/>
          <a:stretch/>
        </p:blipFill>
        <p:spPr>
          <a:xfrm>
            <a:off x="815926" y="724146"/>
            <a:ext cx="6865033" cy="5514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765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76687" y="1315329"/>
            <a:ext cx="3932237" cy="160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400" dirty="0" smtClean="0">
                <a:latin typeface="Eras Demi ITC" panose="020B0805030504020804" pitchFamily="34" charset="0"/>
              </a:rPr>
              <a:t>« Je suis belle, ô mortels ! comme un rêve de pierre… »</a:t>
            </a:r>
            <a:br>
              <a:rPr lang="fr-FR" sz="2400" dirty="0" smtClean="0">
                <a:latin typeface="Eras Demi ITC" panose="020B0805030504020804" pitchFamily="34" charset="0"/>
              </a:rPr>
            </a:br>
            <a:r>
              <a:rPr lang="fr-FR" sz="2400" dirty="0" smtClean="0">
                <a:latin typeface="Eras Demi ITC" panose="020B0805030504020804" pitchFamily="34" charset="0"/>
              </a:rPr>
              <a:t>Charles Baudelaire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3" y="127974"/>
            <a:ext cx="4712677" cy="64388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698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68724" y="1315329"/>
            <a:ext cx="3932237" cy="1600200"/>
          </a:xfrm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000" dirty="0" smtClean="0">
                <a:latin typeface="Eras Demi ITC" panose="020B0805030504020804" pitchFamily="34" charset="0"/>
              </a:rPr>
              <a:t>Ton corps se devinait, ondoiement incertain,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>Plus souple que la vague et plus frais que l’écume.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>Renée Vivien</a:t>
            </a:r>
            <a:endParaRPr lang="fr-FR" sz="20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5" y="58789"/>
            <a:ext cx="4360985" cy="6541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7460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81266" y="1048043"/>
            <a:ext cx="3932237" cy="1600200"/>
          </a:xfrm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000" dirty="0" smtClean="0">
                <a:latin typeface="Eras Demi ITC" panose="020B0805030504020804" pitchFamily="34" charset="0"/>
              </a:rPr>
              <a:t>« Ce n'est pas la beauté de la femme qui ensorcelle, mais sa noblesse. »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>Euripide</a:t>
            </a:r>
            <a:endParaRPr lang="fr-FR" sz="20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7" y="108866"/>
            <a:ext cx="4254120" cy="6404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471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90421" y="808893"/>
            <a:ext cx="3932237" cy="1600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400" dirty="0" smtClean="0">
                <a:latin typeface="Eras Demi ITC" panose="020B0805030504020804" pitchFamily="34" charset="0"/>
              </a:rPr>
              <a:t>La beauté de la femme se regarde avec les yeux de son cœur.</a:t>
            </a:r>
            <a:br>
              <a:rPr lang="fr-FR" sz="2400" dirty="0" smtClean="0">
                <a:latin typeface="Eras Demi ITC" panose="020B0805030504020804" pitchFamily="34" charset="0"/>
              </a:rPr>
            </a:br>
            <a:r>
              <a:rPr lang="fr-FR" sz="2400" dirty="0" err="1" smtClean="0">
                <a:latin typeface="Eras Demi ITC" panose="020B0805030504020804" pitchFamily="34" charset="0"/>
              </a:rPr>
              <a:t>Manumax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8" y="220979"/>
            <a:ext cx="4586067" cy="6325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711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62286" y="808893"/>
            <a:ext cx="3932237" cy="1600200"/>
          </a:xfrm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000" dirty="0" smtClean="0">
                <a:latin typeface="Eras Demi ITC" panose="020B0805030504020804" pitchFamily="34" charset="0"/>
              </a:rPr>
              <a:t>Aucune grâce extérieure n'est complète si la beauté intérieure ne la vivifie.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>Victor Hugo </a:t>
            </a:r>
            <a:endParaRPr lang="fr-FR" sz="20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" y="247031"/>
            <a:ext cx="4178104" cy="6291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8509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42115" y="1069146"/>
            <a:ext cx="3932237" cy="15213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fr-FR" sz="2200" dirty="0" smtClean="0">
                <a:latin typeface="Eras Demi ITC" panose="020B0805030504020804" pitchFamily="34" charset="0"/>
              </a:rPr>
              <a:t>La beauté d'une œuvre est éphémère, la beauté de l'âme est éternelle.</a:t>
            </a:r>
            <a:br>
              <a:rPr lang="fr-FR" sz="2200" dirty="0" smtClean="0">
                <a:latin typeface="Eras Demi ITC" panose="020B0805030504020804" pitchFamily="34" charset="0"/>
              </a:rPr>
            </a:br>
            <a:r>
              <a:rPr lang="fr-FR" sz="2200" i="1" dirty="0" smtClean="0">
                <a:latin typeface="Eras Demi ITC" panose="020B0805030504020804" pitchFamily="34" charset="0"/>
              </a:rPr>
              <a:t>Pierre-</a:t>
            </a:r>
            <a:r>
              <a:rPr lang="fr-FR" sz="2200" i="1" dirty="0" err="1" smtClean="0">
                <a:latin typeface="Eras Demi ITC" panose="020B0805030504020804" pitchFamily="34" charset="0"/>
              </a:rPr>
              <a:t>paul</a:t>
            </a:r>
            <a:r>
              <a:rPr lang="fr-FR" sz="2200" i="1" dirty="0" smtClean="0">
                <a:latin typeface="Eras Demi ITC" panose="020B0805030504020804" pitchFamily="34" charset="0"/>
              </a:rPr>
              <a:t> </a:t>
            </a:r>
            <a:r>
              <a:rPr lang="fr-FR" sz="2200" i="1" dirty="0" err="1" smtClean="0">
                <a:latin typeface="Eras Demi ITC" panose="020B0805030504020804" pitchFamily="34" charset="0"/>
              </a:rPr>
              <a:t>Marchini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49" y="-492150"/>
            <a:ext cx="5359789" cy="7211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59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2630658"/>
            <a:ext cx="10515600" cy="2311645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Eras Demi ITC" panose="020B0805030504020804" pitchFamily="34" charset="0"/>
              </a:rPr>
              <a:t>« IL FAUT FAIRE DU NOIR UNE COULEUR DE LUMIERE » </a:t>
            </a:r>
            <a:endParaRPr lang="fr-FR" sz="5400" dirty="0">
              <a:solidFill>
                <a:schemeClr val="accent4">
                  <a:lumMod val="60000"/>
                  <a:lumOff val="40000"/>
                </a:schemeClr>
              </a:solidFill>
              <a:latin typeface="Eras Demi ITC" panose="020B08050305040208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876714" y="5039639"/>
            <a:ext cx="2470736" cy="615583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fr-F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Eras Demi ITC" panose="020B0805030504020804" pitchFamily="34" charset="0"/>
              </a:rPr>
              <a:t>Maryse CONDE</a:t>
            </a:r>
            <a:endParaRPr lang="fr-FR" dirty="0">
              <a:solidFill>
                <a:schemeClr val="accent4">
                  <a:lumMod val="60000"/>
                  <a:lumOff val="40000"/>
                </a:schemeClr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9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8429" y="1005009"/>
            <a:ext cx="3932237" cy="1600200"/>
          </a:xfrm>
          <a:solidFill>
            <a:schemeClr val="dk1">
              <a:alpha val="50000"/>
            </a:schemeClr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fr-FR" sz="2000" dirty="0" smtClean="0">
                <a:latin typeface="Eras Demi ITC" panose="020B0805030504020804" pitchFamily="34" charset="0"/>
              </a:rPr>
              <a:t>Voila l'innocence, voilà la perfection, voilà la beauté de l'âme dans celle du corps.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err="1" smtClean="0">
                <a:latin typeface="Eras Demi ITC" panose="020B0805030504020804" pitchFamily="34" charset="0"/>
              </a:rPr>
              <a:t>Géorges</a:t>
            </a:r>
            <a:r>
              <a:rPr lang="fr-FR" sz="2000" dirty="0" smtClean="0">
                <a:latin typeface="Eras Demi ITC" panose="020B0805030504020804" pitchFamily="34" charset="0"/>
              </a:rPr>
              <a:t> Sand</a:t>
            </a:r>
            <a:endParaRPr lang="fr-FR" sz="2000" dirty="0">
              <a:latin typeface="Eras Demi ITC" panose="020B0805030504020804" pitchFamily="34" charset="0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89" y="374692"/>
            <a:ext cx="4881489" cy="6101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319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7924" y="745588"/>
            <a:ext cx="3932237" cy="207146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400" dirty="0" smtClean="0">
                <a:latin typeface="Eras Demi ITC" panose="020B0805030504020804" pitchFamily="34" charset="0"/>
              </a:rPr>
              <a:t>Quand l'amour grandit en toi, la beauté fait de même. Car l'amour est la beauté de l'âme.</a:t>
            </a:r>
            <a:br>
              <a:rPr lang="fr-FR" sz="2400" dirty="0" smtClean="0">
                <a:latin typeface="Eras Demi ITC" panose="020B0805030504020804" pitchFamily="34" charset="0"/>
              </a:rPr>
            </a:br>
            <a:r>
              <a:rPr lang="fr-FR" sz="2400" i="1" dirty="0" smtClean="0">
                <a:latin typeface="Eras Demi ITC" panose="020B0805030504020804" pitchFamily="34" charset="0"/>
              </a:rPr>
              <a:t>Saint Augustin D'Hippone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87" y="661181"/>
            <a:ext cx="5902666" cy="5902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735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dk1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fr-FR" sz="2400" dirty="0" smtClean="0">
                <a:latin typeface="Eras Demi ITC" panose="020B0805030504020804" pitchFamily="34" charset="0"/>
              </a:rPr>
              <a:t>« La beauté de l'âme, c'est le seul truc que même l'aveugle peut voir. »</a:t>
            </a:r>
            <a:br>
              <a:rPr lang="fr-FR" sz="2400" dirty="0" smtClean="0">
                <a:latin typeface="Eras Demi ITC" panose="020B0805030504020804" pitchFamily="34" charset="0"/>
              </a:rPr>
            </a:br>
            <a:r>
              <a:rPr lang="fr-FR" sz="2400" i="1" dirty="0" smtClean="0">
                <a:latin typeface="Eras Demi ITC" panose="020B0805030504020804" pitchFamily="34" charset="0"/>
              </a:rPr>
              <a:t>Yacine Touati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8" r="18367"/>
          <a:stretch/>
        </p:blipFill>
        <p:spPr>
          <a:xfrm>
            <a:off x="6189786" y="74627"/>
            <a:ext cx="4606602" cy="6523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600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879231"/>
            <a:ext cx="3932237" cy="1600200"/>
          </a:xfr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000" dirty="0" smtClean="0">
                <a:latin typeface="Eras Demi ITC" panose="020B0805030504020804" pitchFamily="34" charset="0"/>
              </a:rPr>
              <a:t>Quand la lumière s'immisce entre tes branches feuillues, tu émerveilles par ta beauté, ceux qui te regardent.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i="1" dirty="0" smtClean="0">
                <a:latin typeface="Eras Demi ITC" panose="020B0805030504020804" pitchFamily="34" charset="0"/>
              </a:rPr>
              <a:t>Corinne </a:t>
            </a:r>
            <a:r>
              <a:rPr lang="fr-FR" sz="2000" i="1" dirty="0" err="1" smtClean="0">
                <a:latin typeface="Eras Demi ITC" panose="020B0805030504020804" pitchFamily="34" charset="0"/>
              </a:rPr>
              <a:t>Ghiridlian-hofmann</a:t>
            </a:r>
            <a:endParaRPr lang="fr-FR" sz="20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71" y="231565"/>
            <a:ext cx="5233181" cy="6323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568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12120" y="1484152"/>
            <a:ext cx="3932237" cy="1600200"/>
          </a:xfr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fr-FR" sz="2400" dirty="0" smtClean="0">
                <a:latin typeface="Eras Demi ITC" panose="020B0805030504020804" pitchFamily="34" charset="0"/>
              </a:rPr>
              <a:t>« Offrir de la beauté naturelle, c'est de la générosité.. »</a:t>
            </a:r>
            <a:br>
              <a:rPr lang="fr-FR" sz="2400" dirty="0" smtClean="0">
                <a:latin typeface="Eras Demi ITC" panose="020B0805030504020804" pitchFamily="34" charset="0"/>
              </a:rPr>
            </a:br>
            <a:r>
              <a:rPr lang="fr-FR" sz="2400" i="1" dirty="0" smtClean="0">
                <a:latin typeface="Eras Demi ITC" panose="020B0805030504020804" pitchFamily="34" charset="0"/>
              </a:rPr>
              <a:t>Gao </a:t>
            </a:r>
            <a:r>
              <a:rPr lang="fr-FR" sz="2400" i="1" dirty="0" err="1" smtClean="0">
                <a:latin typeface="Eras Demi ITC" panose="020B0805030504020804" pitchFamily="34" charset="0"/>
              </a:rPr>
              <a:t>Xingjian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0"/>
            <a:ext cx="4839286" cy="6529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951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810" y="1443614"/>
            <a:ext cx="4182378" cy="2108312"/>
          </a:xfr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fr-FR" sz="2000" b="1" dirty="0" err="1" smtClean="0">
                <a:solidFill>
                  <a:schemeClr val="accent2">
                    <a:lumMod val="50000"/>
                  </a:schemeClr>
                </a:solidFill>
                <a:latin typeface="Eras Demi ITC" panose="020B0805030504020804" pitchFamily="34" charset="0"/>
              </a:rPr>
              <a:t>Jare</a:t>
            </a:r>
            <a:r>
              <a:rPr lang="fr-FR" sz="2000" b="1" dirty="0" smtClean="0">
                <a:solidFill>
                  <a:schemeClr val="accent2">
                    <a:lumMod val="50000"/>
                  </a:schemeClr>
                </a:solidFill>
                <a:latin typeface="Eras Demi ITC" panose="020B0805030504020804" pitchFamily="34" charset="0"/>
              </a:rPr>
              <a:t> </a:t>
            </a:r>
            <a:r>
              <a:rPr lang="fr-FR" sz="2000" b="1" dirty="0" err="1" smtClean="0">
                <a:solidFill>
                  <a:schemeClr val="accent2">
                    <a:lumMod val="50000"/>
                  </a:schemeClr>
                </a:solidFill>
                <a:latin typeface="Eras Demi ITC" panose="020B0805030504020804" pitchFamily="34" charset="0"/>
              </a:rPr>
              <a:t>Ijalana</a:t>
            </a:r>
            <a:r>
              <a:rPr lang="fr-FR" sz="2000" b="1" dirty="0" smtClean="0">
                <a:solidFill>
                  <a:schemeClr val="accent2">
                    <a:lumMod val="50000"/>
                  </a:schemeClr>
                </a:solidFill>
                <a:latin typeface="Eras Demi ITC" panose="020B0805030504020804" pitchFamily="34" charset="0"/>
              </a:rPr>
              <a:t>, </a:t>
            </a:r>
            <a: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Eras Demi ITC" panose="020B0805030504020804" pitchFamily="34" charset="0"/>
              </a:rPr>
              <a:t>petite nigérienne âgée de 5 ans, a été élue par les internautes du monde entier comme la reine de la beauté des tout-petits en 2018.</a:t>
            </a:r>
            <a:b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Eras Demi ITC" panose="020B0805030504020804" pitchFamily="34" charset="0"/>
              </a:rPr>
            </a:br>
            <a:r>
              <a:rPr lang="fr-FR" sz="2000" b="1" dirty="0" smtClean="0">
                <a:solidFill>
                  <a:schemeClr val="accent2">
                    <a:lumMod val="50000"/>
                  </a:schemeClr>
                </a:solidFill>
              </a:rPr>
              <a:t>Adolphe ANGOUA | LINFODROME</a:t>
            </a:r>
            <a:r>
              <a:rPr lang="fr-FR" sz="2000" b="1" dirty="0" smtClean="0"/>
              <a:t/>
            </a:r>
            <a:br>
              <a:rPr lang="fr-FR" sz="2000" b="1" dirty="0" smtClean="0"/>
            </a:br>
            <a:endParaRPr lang="fr-FR" sz="20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52" y="1045029"/>
            <a:ext cx="7295104" cy="48634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010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2729134"/>
            <a:ext cx="10515600" cy="2297577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Eras Bold ITC" panose="020B0907030504020204" pitchFamily="34" charset="0"/>
              </a:rPr>
              <a:t>MERCI DE VOTRE AIMABLE ATTENTION !</a:t>
            </a:r>
            <a:endParaRPr lang="fr-FR" dirty="0">
              <a:solidFill>
                <a:schemeClr val="accent4">
                  <a:lumMod val="60000"/>
                  <a:lumOff val="4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0" y="5194376"/>
            <a:ext cx="2203450" cy="545245"/>
          </a:xfr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fr-F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Eras Bold ITC" panose="020B0907030504020204" pitchFamily="34" charset="0"/>
              </a:rPr>
              <a:t>JPWG &amp; MEF</a:t>
            </a:r>
            <a:endParaRPr lang="fr-FR" dirty="0">
              <a:solidFill>
                <a:schemeClr val="accent4">
                  <a:lumMod val="60000"/>
                  <a:lumOff val="40000"/>
                </a:schemeClr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80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78635"/>
            <a:ext cx="9144000" cy="23876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FR" dirty="0" smtClean="0">
                <a:latin typeface="Eras Bold ITC" panose="020B0907030504020204" pitchFamily="34" charset="0"/>
              </a:rPr>
              <a:t>AFRIQUE MODELE	</a:t>
            </a:r>
            <a:endParaRPr lang="fr-FR" dirty="0">
              <a:latin typeface="Eras Bold ITC" panose="020B0907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63372" y="3939669"/>
            <a:ext cx="7188591" cy="1655762"/>
          </a:xfrm>
          <a:effectLst>
            <a:softEdge rad="1270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fr-FR" sz="3600" dirty="0" smtClean="0">
                <a:solidFill>
                  <a:schemeClr val="accent4">
                    <a:lumMod val="50000"/>
                  </a:schemeClr>
                </a:solidFill>
                <a:latin typeface="Eras Demi ITC" panose="020B0805030504020804" pitchFamily="34" charset="0"/>
              </a:rPr>
              <a:t>NOS BELLES D’EBENE </a:t>
            </a:r>
            <a:endParaRPr lang="fr-FR" sz="3600" dirty="0">
              <a:solidFill>
                <a:schemeClr val="accent4">
                  <a:lumMod val="50000"/>
                </a:schemeClr>
              </a:solidFill>
              <a:latin typeface="Eras Demi ITC" panose="020B0805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3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14" y="4366631"/>
            <a:ext cx="3932237" cy="1600200"/>
          </a:xfr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fr-FR" sz="2800" dirty="0" smtClean="0">
                <a:latin typeface="Eras Demi ITC" panose="020B0805030504020804" pitchFamily="34" charset="0"/>
              </a:rPr>
              <a:t>« Joyau</a:t>
            </a:r>
            <a:r>
              <a:rPr lang="fr-FR" sz="2800" dirty="0">
                <a:latin typeface="Eras Demi ITC" panose="020B0805030504020804" pitchFamily="34" charset="0"/>
              </a:rPr>
              <a:t>  dont l'éclat à jamais </a:t>
            </a:r>
            <a:r>
              <a:rPr lang="fr-FR" sz="2800" dirty="0" smtClean="0">
                <a:latin typeface="Eras Demi ITC" panose="020B0805030504020804" pitchFamily="34" charset="0"/>
              </a:rPr>
              <a:t>perdure… »</a:t>
            </a:r>
            <a:endParaRPr lang="fr-FR" sz="28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412" y="2057400"/>
            <a:ext cx="3017806" cy="3909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51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000" dirty="0" smtClean="0">
                <a:latin typeface="Eras Demi ITC" panose="020B0805030504020804" pitchFamily="34" charset="0"/>
              </a:rPr>
              <a:t>« Une femme m’attend, elle contient tout, rien n’y manque… » </a:t>
            </a:r>
            <a:r>
              <a:rPr lang="fr-FR" sz="2400" dirty="0" smtClean="0">
                <a:latin typeface="Eras Demi ITC" panose="020B0805030504020804" pitchFamily="34" charset="0"/>
              </a:rPr>
              <a:t/>
            </a:r>
            <a:br>
              <a:rPr lang="fr-FR" sz="24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>Walt Whitman</a:t>
            </a:r>
            <a:endParaRPr lang="fr-FR" sz="20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43" y="275404"/>
            <a:ext cx="5036232" cy="6177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446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5721" y="787791"/>
            <a:ext cx="3929159" cy="1645920"/>
          </a:xfrm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000" dirty="0" smtClean="0">
                <a:latin typeface="Eras Demi ITC" panose="020B0805030504020804" pitchFamily="34" charset="0"/>
              </a:rPr>
              <a:t>« Une femme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>Un trésor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>Un vœu exhaussé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>Par le souffle de la providence… »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>Jérôme Matin</a:t>
            </a:r>
            <a:endParaRPr lang="fr-FR" sz="20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23" y="199470"/>
            <a:ext cx="4107769" cy="6161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209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effectLst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90000"/>
          </a:bodyPr>
          <a:lstStyle/>
          <a:p>
            <a:r>
              <a:rPr lang="fr-FR" sz="2800" dirty="0" smtClean="0">
                <a:latin typeface="Eras Demi ITC" panose="020B0805030504020804" pitchFamily="34" charset="0"/>
              </a:rPr>
              <a:t>Sara, belle d'indolence,</a:t>
            </a:r>
            <a:br>
              <a:rPr lang="fr-FR" sz="2800" dirty="0" smtClean="0">
                <a:latin typeface="Eras Demi ITC" panose="020B0805030504020804" pitchFamily="34" charset="0"/>
              </a:rPr>
            </a:br>
            <a:r>
              <a:rPr lang="fr-FR" sz="2800" dirty="0" smtClean="0">
                <a:latin typeface="Eras Demi ITC" panose="020B0805030504020804" pitchFamily="34" charset="0"/>
              </a:rPr>
              <a:t>Se balance…</a:t>
            </a:r>
            <a:br>
              <a:rPr lang="fr-FR" sz="2800" dirty="0" smtClean="0">
                <a:latin typeface="Eras Demi ITC" panose="020B0805030504020804" pitchFamily="34" charset="0"/>
              </a:rPr>
            </a:br>
            <a:r>
              <a:rPr lang="fr-FR" sz="2800" dirty="0" smtClean="0">
                <a:latin typeface="Eras Demi ITC" panose="020B0805030504020804" pitchFamily="34" charset="0"/>
              </a:rPr>
              <a:t>Victor Hugo</a:t>
            </a:r>
            <a:endParaRPr lang="fr-FR" sz="2800" dirty="0">
              <a:latin typeface="Eras Demi ITC" panose="020B0805030504020804" pitchFamily="34" charset="0"/>
            </a:endParaRPr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7" y="1561515"/>
            <a:ext cx="3826527" cy="4946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958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09489"/>
            <a:ext cx="3932237" cy="1747911"/>
          </a:xfrm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sz="2400" dirty="0" smtClean="0">
                <a:latin typeface="Eras Demi ITC" panose="020B0805030504020804" pitchFamily="34" charset="0"/>
              </a:rPr>
              <a:t>Et je t’aime ! Et voici que s’épand dans mes moelles</a:t>
            </a:r>
            <a:br>
              <a:rPr lang="fr-FR" sz="2400" dirty="0" smtClean="0">
                <a:latin typeface="Eras Demi ITC" panose="020B0805030504020804" pitchFamily="34" charset="0"/>
              </a:rPr>
            </a:br>
            <a:r>
              <a:rPr lang="fr-FR" sz="2400" dirty="0" smtClean="0">
                <a:latin typeface="Eras Demi ITC" panose="020B0805030504020804" pitchFamily="34" charset="0"/>
              </a:rPr>
              <a:t>Miraculeusement la clarté…</a:t>
            </a:r>
            <a:br>
              <a:rPr lang="fr-FR" sz="2400" dirty="0" smtClean="0">
                <a:latin typeface="Eras Demi ITC" panose="020B0805030504020804" pitchFamily="34" charset="0"/>
              </a:rPr>
            </a:br>
            <a:r>
              <a:rPr lang="fr-FR" sz="2400" dirty="0" smtClean="0">
                <a:latin typeface="Eras Demi ITC" panose="020B0805030504020804" pitchFamily="34" charset="0"/>
              </a:rPr>
              <a:t>Renée Vivien</a:t>
            </a:r>
            <a:endParaRPr lang="fr-FR" sz="2400" dirty="0">
              <a:latin typeface="Eras Demi ITC" panose="020B0805030504020804" pitchFamily="34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8" r="8933"/>
          <a:stretch/>
        </p:blipFill>
        <p:spPr>
          <a:xfrm>
            <a:off x="5528602" y="1267578"/>
            <a:ext cx="6457071" cy="4294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859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3179" y="822960"/>
            <a:ext cx="3932237" cy="1600200"/>
          </a:xfrm>
          <a:effectLst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000" dirty="0" smtClean="0">
                <a:latin typeface="Eras Demi ITC" panose="020B0805030504020804" pitchFamily="34" charset="0"/>
              </a:rPr>
              <a:t>La dame presque parfaite,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>est faite de perles énormes,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>et de lignes sophistiquées…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/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err="1" smtClean="0">
                <a:latin typeface="Eras Demi ITC" panose="020B0805030504020804" pitchFamily="34" charset="0"/>
              </a:rPr>
              <a:t>Chloe</a:t>
            </a:r>
            <a:r>
              <a:rPr lang="fr-FR" sz="2000" dirty="0" smtClean="0">
                <a:latin typeface="Eras Demi ITC" panose="020B0805030504020804" pitchFamily="34" charset="0"/>
              </a:rPr>
              <a:t> Douglas</a:t>
            </a:r>
            <a:endParaRPr lang="fr-FR" sz="2000" dirty="0">
              <a:latin typeface="Eras Demi ITC" panose="020B0805030504020804" pitchFamily="34" charset="0"/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11904"/>
          <a:stretch/>
        </p:blipFill>
        <p:spPr>
          <a:xfrm>
            <a:off x="6231993" y="466334"/>
            <a:ext cx="4881490" cy="5892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88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165" y="647114"/>
            <a:ext cx="4026437" cy="1719776"/>
          </a:xfrm>
          <a:effectLst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r>
              <a:rPr lang="fr-FR" sz="2000" dirty="0" smtClean="0">
                <a:latin typeface="Eras Demi ITC" panose="020B0805030504020804" pitchFamily="34" charset="0"/>
              </a:rPr>
              <a:t>Madame de la Tour dans votre château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>Vous êtes si belle et vous semblez triste…</a:t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/>
            </a:r>
            <a:br>
              <a:rPr lang="fr-FR" sz="2000" dirty="0" smtClean="0">
                <a:latin typeface="Eras Demi ITC" panose="020B0805030504020804" pitchFamily="34" charset="0"/>
              </a:rPr>
            </a:br>
            <a:r>
              <a:rPr lang="fr-FR" sz="2000" dirty="0" smtClean="0">
                <a:latin typeface="Eras Demi ITC" panose="020B0805030504020804" pitchFamily="34" charset="0"/>
              </a:rPr>
              <a:t>Esther </a:t>
            </a:r>
            <a:r>
              <a:rPr lang="fr-FR" sz="2000" dirty="0" err="1" smtClean="0">
                <a:latin typeface="Eras Demi ITC" panose="020B0805030504020804" pitchFamily="34" charset="0"/>
              </a:rPr>
              <a:t>Granek</a:t>
            </a:r>
            <a:endParaRPr lang="fr-FR" sz="2000" dirty="0">
              <a:latin typeface="Eras Demi ITC" panose="020B0805030504020804" pitchFamily="34" charset="0"/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296" y="382875"/>
            <a:ext cx="5617530" cy="5839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470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197</Words>
  <Application>Microsoft Office PowerPoint</Application>
  <PresentationFormat>Grand écran</PresentationFormat>
  <Paragraphs>32</Paragraphs>
  <Slides>27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Eras Bold ITC</vt:lpstr>
      <vt:lpstr>Eras Demi ITC</vt:lpstr>
      <vt:lpstr>Thème Office</vt:lpstr>
      <vt:lpstr>AFRIQUE MODELE </vt:lpstr>
      <vt:lpstr>« IL FAUT FAIRE DU NOIR UNE COULEUR DE LUMIERE » </vt:lpstr>
      <vt:lpstr>« Joyau  dont l'éclat à jamais perdure… »</vt:lpstr>
      <vt:lpstr>« Une femme m’attend, elle contient tout, rien n’y manque… »  Walt Whitman</vt:lpstr>
      <vt:lpstr>« Une femme Un trésor Un vœu exhaussé Par le souffle de la providence… » Jérôme Matin</vt:lpstr>
      <vt:lpstr>Sara, belle d'indolence, Se balance… Victor Hugo</vt:lpstr>
      <vt:lpstr>Et je t’aime ! Et voici que s’épand dans mes moelles Miraculeusement la clarté… Renée Vivien</vt:lpstr>
      <vt:lpstr>La dame presque parfaite, est faite de perles énormes, et de lignes sophistiquées…  Chloe Douglas</vt:lpstr>
      <vt:lpstr>Madame de la Tour dans votre château Vous êtes si belle et vous semblez triste…  Esther Granek</vt:lpstr>
      <vt:lpstr>« L’Éden resplendissait dans sa beauté première."  François  Coppée</vt:lpstr>
      <vt:lpstr>« LA COULEUR NOIRE A MEILLEURE GRÂCE DANS LES VÊTEMENTS QUE TOUTE AUTRE. »</vt:lpstr>
      <vt:lpstr>Être femme, cœur et âme… Ritha Benjelloun</vt:lpstr>
      <vt:lpstr>« Dieu fit le doigt de la femme, Chef-d’œuvre auguste et charmant, Ce doigt fait pour toucher l’âme Et montrer le firmament. » Victor Hugo</vt:lpstr>
      <vt:lpstr>« Je suis belle, ô mortels ! comme un rêve de pierre… » Charles Baudelaire</vt:lpstr>
      <vt:lpstr>Ton corps se devinait, ondoiement incertain, Plus souple que la vague et plus frais que l’écume. Renée Vivien</vt:lpstr>
      <vt:lpstr>« Ce n'est pas la beauté de la femme qui ensorcelle, mais sa noblesse. » Euripide</vt:lpstr>
      <vt:lpstr>La beauté de la femme se regarde avec les yeux de son cœur. Manumax</vt:lpstr>
      <vt:lpstr>Aucune grâce extérieure n'est complète si la beauté intérieure ne la vivifie. Victor Hugo </vt:lpstr>
      <vt:lpstr>La beauté d'une œuvre est éphémère, la beauté de l'âme est éternelle. Pierre-paul Marchini </vt:lpstr>
      <vt:lpstr>Voila l'innocence, voilà la perfection, voilà la beauté de l'âme dans celle du corps. Géorges Sand</vt:lpstr>
      <vt:lpstr>Quand l'amour grandit en toi, la beauté fait de même. Car l'amour est la beauté de l'âme. Saint Augustin D'Hippone</vt:lpstr>
      <vt:lpstr>« La beauté de l'âme, c'est le seul truc que même l'aveugle peut voir. » Yacine Touati</vt:lpstr>
      <vt:lpstr>Quand la lumière s'immisce entre tes branches feuillues, tu émerveilles par ta beauté, ceux qui te regardent. Corinne Ghiridlian-hofmann</vt:lpstr>
      <vt:lpstr>« Offrir de la beauté naturelle, c'est de la générosité.. » Gao Xingjian</vt:lpstr>
      <vt:lpstr>Jare Ijalana, petite nigérienne âgée de 5 ans, a été élue par les internautes du monde entier comme la reine de la beauté des tout-petits en 2018. Adolphe ANGOUA | LINFODROME </vt:lpstr>
      <vt:lpstr>MERCI DE VOTRE AIMABLE ATTENTION !</vt:lpstr>
      <vt:lpstr>AFRIQUE MODELE </vt:lpstr>
    </vt:vector>
  </TitlesOfParts>
  <Company>NyrhuGroup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AFRIQUE MODELE</dc:title>
  <dc:creator>Utilisateur Windows</dc:creator>
  <cp:lastModifiedBy>Utilisateur Windows</cp:lastModifiedBy>
  <cp:revision>26</cp:revision>
  <dcterms:created xsi:type="dcterms:W3CDTF">2019-04-20T15:57:43Z</dcterms:created>
  <dcterms:modified xsi:type="dcterms:W3CDTF">2019-04-20T19:18:50Z</dcterms:modified>
</cp:coreProperties>
</file>