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83" r:id="rId5"/>
    <p:sldId id="258" r:id="rId6"/>
    <p:sldId id="284" r:id="rId7"/>
    <p:sldId id="260" r:id="rId8"/>
    <p:sldId id="285" r:id="rId9"/>
    <p:sldId id="262" r:id="rId10"/>
    <p:sldId id="286" r:id="rId11"/>
    <p:sldId id="263" r:id="rId12"/>
    <p:sldId id="287" r:id="rId13"/>
    <p:sldId id="265" r:id="rId14"/>
    <p:sldId id="289" r:id="rId15"/>
    <p:sldId id="270" r:id="rId16"/>
    <p:sldId id="288" r:id="rId17"/>
    <p:sldId id="268" r:id="rId18"/>
    <p:sldId id="291" r:id="rId19"/>
    <p:sldId id="261" r:id="rId20"/>
    <p:sldId id="292" r:id="rId21"/>
    <p:sldId id="264" r:id="rId22"/>
    <p:sldId id="294" r:id="rId23"/>
    <p:sldId id="266" r:id="rId24"/>
    <p:sldId id="293" r:id="rId25"/>
    <p:sldId id="267" r:id="rId26"/>
    <p:sldId id="295" r:id="rId27"/>
    <p:sldId id="269" r:id="rId28"/>
    <p:sldId id="296" r:id="rId29"/>
    <p:sldId id="271" r:id="rId30"/>
    <p:sldId id="297" r:id="rId31"/>
    <p:sldId id="272" r:id="rId32"/>
    <p:sldId id="298" r:id="rId33"/>
    <p:sldId id="274" r:id="rId34"/>
    <p:sldId id="299" r:id="rId35"/>
    <p:sldId id="275" r:id="rId36"/>
    <p:sldId id="300" r:id="rId37"/>
    <p:sldId id="279" r:id="rId38"/>
    <p:sldId id="301" r:id="rId39"/>
    <p:sldId id="273" r:id="rId40"/>
    <p:sldId id="302" r:id="rId41"/>
    <p:sldId id="276" r:id="rId42"/>
    <p:sldId id="303" r:id="rId43"/>
    <p:sldId id="278" r:id="rId44"/>
    <p:sldId id="304" r:id="rId45"/>
    <p:sldId id="290" r:id="rId46"/>
    <p:sldId id="277" r:id="rId47"/>
    <p:sldId id="305" r:id="rId48"/>
    <p:sldId id="280" r:id="rId49"/>
    <p:sldId id="306" r:id="rId50"/>
    <p:sldId id="281" r:id="rId51"/>
    <p:sldId id="307" r:id="rId52"/>
    <p:sldId id="282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18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5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23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54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9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7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7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38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07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76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25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49866-EC79-40BF-82D1-6ED1772356FD}" type="datetimeFigureOut">
              <a:rPr lang="fr-FR" smtClean="0"/>
              <a:t>09/09/2015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2F48C-59C1-4148-A90E-A7F0C5785C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8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LA DOCSA DE L’INFLUENCE MANAGERIALE 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24854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MODELES DE LEADERS D’AFRIQUE</a:t>
            </a:r>
            <a:endParaRPr lang="fr-FR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pic>
        <p:nvPicPr>
          <p:cNvPr id="4" name="08 Can You Feel The Love Tonight (Guitar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9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SAVOIR BIEN SE CHAUSSER SUR LA CHAUSSEE 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90" y="1600200"/>
            <a:ext cx="5227220" cy="4525963"/>
          </a:xfrm>
        </p:spPr>
      </p:pic>
    </p:spTree>
    <p:extLst>
      <p:ext uri="{BB962C8B-B14F-4D97-AF65-F5344CB8AC3E}">
        <p14:creationId xmlns:p14="http://schemas.microsoft.com/office/powerpoint/2010/main" val="114226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CHEIKH TIDIANE MBAYE, ANCIEN DIRECTEUR GENERAL DE SONATEL-ORANGE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30" y="1556792"/>
            <a:ext cx="4685526" cy="5213176"/>
          </a:xfrm>
        </p:spPr>
      </p:pic>
    </p:spTree>
    <p:extLst>
      <p:ext uri="{BB962C8B-B14F-4D97-AF65-F5344CB8AC3E}">
        <p14:creationId xmlns:p14="http://schemas.microsoft.com/office/powerpoint/2010/main" val="142706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SAVOIR BIEN SE CHAUSSER SUR LA CHAUSSEE 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4" y="1844824"/>
            <a:ext cx="7738432" cy="4032448"/>
          </a:xfrm>
        </p:spPr>
      </p:pic>
    </p:spTree>
    <p:extLst>
      <p:ext uri="{BB962C8B-B14F-4D97-AF65-F5344CB8AC3E}">
        <p14:creationId xmlns:p14="http://schemas.microsoft.com/office/powerpoint/2010/main" val="30142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CHARLES ADESINA, PRESIDENT DE LA BANQUE AFRICAINE DE DEVELOPPEMENT 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1562307"/>
            <a:ext cx="4340591" cy="5251069"/>
          </a:xfrm>
        </p:spPr>
      </p:pic>
    </p:spTree>
    <p:extLst>
      <p:ext uri="{BB962C8B-B14F-4D97-AF65-F5344CB8AC3E}">
        <p14:creationId xmlns:p14="http://schemas.microsoft.com/office/powerpoint/2010/main" val="332550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BIEN PENSER POUR DECIDER AU MIEUX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val="93393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200" dirty="0" smtClean="0">
                <a:latin typeface="Eras Bold ITC" panose="020B0907030504020204" pitchFamily="34" charset="0"/>
              </a:rPr>
              <a:t>MOHAMED NDAO TYSON, LUTTEUR ET HOMME D’AFFAIRES SENEGALAIS</a:t>
            </a:r>
            <a:endParaRPr lang="fr-FR" sz="32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104456" cy="5345832"/>
          </a:xfrm>
        </p:spPr>
      </p:pic>
    </p:spTree>
    <p:extLst>
      <p:ext uri="{BB962C8B-B14F-4D97-AF65-F5344CB8AC3E}">
        <p14:creationId xmlns:p14="http://schemas.microsoft.com/office/powerpoint/2010/main" val="329957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SAVOIR BIEN SE CHAUSSER SUR LA CHAUSSEE 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8" y="1600200"/>
            <a:ext cx="7747143" cy="4525963"/>
          </a:xfrm>
        </p:spPr>
      </p:pic>
    </p:spTree>
    <p:extLst>
      <p:ext uri="{BB962C8B-B14F-4D97-AF65-F5344CB8AC3E}">
        <p14:creationId xmlns:p14="http://schemas.microsoft.com/office/powerpoint/2010/main" val="72038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MAITRE MAME ADAMA GUEYE, AVOCAT D’AFFAIRES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66990"/>
            <a:ext cx="3432837" cy="5369171"/>
          </a:xfrm>
        </p:spPr>
      </p:pic>
    </p:spTree>
    <p:extLst>
      <p:ext uri="{BB962C8B-B14F-4D97-AF65-F5344CB8AC3E}">
        <p14:creationId xmlns:p14="http://schemas.microsoft.com/office/powerpoint/2010/main" val="343445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TELLE SERVIETTE,TEL MANAGER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20171"/>
            <a:ext cx="4680520" cy="4877181"/>
          </a:xfrm>
        </p:spPr>
      </p:pic>
    </p:spTree>
    <p:extLst>
      <p:ext uri="{BB962C8B-B14F-4D97-AF65-F5344CB8AC3E}">
        <p14:creationId xmlns:p14="http://schemas.microsoft.com/office/powerpoint/2010/main" val="278504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BABACAR NGOM, PCA DE LA SEDIMA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00" y="1600200"/>
            <a:ext cx="5992999" cy="4525963"/>
          </a:xfrm>
        </p:spPr>
      </p:pic>
    </p:spTree>
    <p:extLst>
      <p:ext uri="{BB962C8B-B14F-4D97-AF65-F5344CB8AC3E}">
        <p14:creationId xmlns:p14="http://schemas.microsoft.com/office/powerpoint/2010/main" val="126869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L’EXPERTISE D’INFLUENCE AU SERVICE DU MANAGEMENT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3600400" cy="5224268"/>
          </a:xfrm>
        </p:spPr>
      </p:pic>
    </p:spTree>
    <p:extLst>
      <p:ext uri="{BB962C8B-B14F-4D97-AF65-F5344CB8AC3E}">
        <p14:creationId xmlns:p14="http://schemas.microsoft.com/office/powerpoint/2010/main" val="273805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TELLE SERVIETTE,TEL MANAGER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4424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BAIDY AGNE, PRESIDENT DU CONSEIL NATIONAL DU PATRONAT DU SENEGAL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56" y="1760758"/>
            <a:ext cx="6132880" cy="4476554"/>
          </a:xfrm>
        </p:spPr>
      </p:pic>
    </p:spTree>
    <p:extLst>
      <p:ext uri="{BB962C8B-B14F-4D97-AF65-F5344CB8AC3E}">
        <p14:creationId xmlns:p14="http://schemas.microsoft.com/office/powerpoint/2010/main" val="292593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TELLE SERVIETTE,TEL MANAGER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96" y="1600200"/>
            <a:ext cx="4946407" cy="4525963"/>
          </a:xfrm>
        </p:spPr>
      </p:pic>
    </p:spTree>
    <p:extLst>
      <p:ext uri="{BB962C8B-B14F-4D97-AF65-F5344CB8AC3E}">
        <p14:creationId xmlns:p14="http://schemas.microsoft.com/office/powerpoint/2010/main" val="332561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PIERRE GOUDIABY ATEPA, PCA DE LA BOURSE REGIONALE DES VALEURS MOBILIERES (BRVM)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2" y="1667402"/>
            <a:ext cx="6567906" cy="4353886"/>
          </a:xfrm>
        </p:spPr>
      </p:pic>
    </p:spTree>
    <p:extLst>
      <p:ext uri="{BB962C8B-B14F-4D97-AF65-F5344CB8AC3E}">
        <p14:creationId xmlns:p14="http://schemas.microsoft.com/office/powerpoint/2010/main" val="186950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TELLE SERVIETTE,TEL MANAGER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4104456" cy="5263908"/>
          </a:xfrm>
        </p:spPr>
      </p:pic>
    </p:spTree>
    <p:extLst>
      <p:ext uri="{BB962C8B-B14F-4D97-AF65-F5344CB8AC3E}">
        <p14:creationId xmlns:p14="http://schemas.microsoft.com/office/powerpoint/2010/main" val="299942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ZACHARIA TIEMTORE, DIRECTEUR GENERAL DE L’INSTITUT AFRICAIN DE MANAGEMENT DE DAKAR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01921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PREVOIR, ORGANISER, DIRIGER, CONTRÔLER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34" y="1465245"/>
            <a:ext cx="4254614" cy="5060099"/>
          </a:xfrm>
        </p:spPr>
      </p:pic>
    </p:spTree>
    <p:extLst>
      <p:ext uri="{BB962C8B-B14F-4D97-AF65-F5344CB8AC3E}">
        <p14:creationId xmlns:p14="http://schemas.microsoft.com/office/powerpoint/2010/main" val="294582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200" dirty="0" smtClean="0">
                <a:latin typeface="Eras Bold ITC" panose="020B0907030504020204" pitchFamily="34" charset="0"/>
              </a:rPr>
              <a:t>DAVID MOBIO, PRESENTATEUR A LA RADIO TELEVISION IVOIRIENNE (RTI)</a:t>
            </a:r>
            <a:endParaRPr lang="fr-FR" sz="32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336704" cy="5157782"/>
          </a:xfrm>
        </p:spPr>
      </p:pic>
    </p:spTree>
    <p:extLst>
      <p:ext uri="{BB962C8B-B14F-4D97-AF65-F5344CB8AC3E}">
        <p14:creationId xmlns:p14="http://schemas.microsoft.com/office/powerpoint/2010/main" val="373998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LE RESEAU FAIT L’HOMME DE POUVOIR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44" y="2132856"/>
            <a:ext cx="6369108" cy="3672408"/>
          </a:xfrm>
        </p:spPr>
      </p:pic>
    </p:spTree>
    <p:extLst>
      <p:ext uri="{BB962C8B-B14F-4D97-AF65-F5344CB8AC3E}">
        <p14:creationId xmlns:p14="http://schemas.microsoft.com/office/powerpoint/2010/main" val="287730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DOUDOU NDIR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72868"/>
            <a:ext cx="6696744" cy="4952476"/>
          </a:xfrm>
        </p:spPr>
      </p:pic>
    </p:spTree>
    <p:extLst>
      <p:ext uri="{BB962C8B-B14F-4D97-AF65-F5344CB8AC3E}">
        <p14:creationId xmlns:p14="http://schemas.microsoft.com/office/powerpoint/2010/main" val="114113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ABDOUL MBAYE, ANCIEN PREMIER MINISTRE DU SENEGAL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943894"/>
            <a:ext cx="5810250" cy="3838575"/>
          </a:xfrm>
        </p:spPr>
      </p:pic>
    </p:spTree>
    <p:extLst>
      <p:ext uri="{BB962C8B-B14F-4D97-AF65-F5344CB8AC3E}">
        <p14:creationId xmlns:p14="http://schemas.microsoft.com/office/powerpoint/2010/main" val="88305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PREVOIR, ORGANISER, DIRIGER, CONTRÔLER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44824"/>
            <a:ext cx="6192688" cy="4752528"/>
          </a:xfrm>
        </p:spPr>
      </p:pic>
    </p:spTree>
    <p:extLst>
      <p:ext uri="{BB962C8B-B14F-4D97-AF65-F5344CB8AC3E}">
        <p14:creationId xmlns:p14="http://schemas.microsoft.com/office/powerpoint/2010/main" val="271508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4000" dirty="0" smtClean="0">
                <a:latin typeface="Eras Bold ITC" panose="020B0907030504020204" pitchFamily="34" charset="0"/>
              </a:rPr>
              <a:t>CHEIKH TIDIANE MBAYE</a:t>
            </a:r>
            <a:endParaRPr lang="fr-FR" sz="40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00800" cy="3960440"/>
          </a:xfrm>
        </p:spPr>
      </p:pic>
    </p:spTree>
    <p:extLst>
      <p:ext uri="{BB962C8B-B14F-4D97-AF65-F5344CB8AC3E}">
        <p14:creationId xmlns:p14="http://schemas.microsoft.com/office/powerpoint/2010/main" val="224939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PREVOIR, ORGANISER, DIRIGER, CONTRÔLER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08573"/>
            <a:ext cx="6589092" cy="3868699"/>
          </a:xfrm>
        </p:spPr>
      </p:pic>
    </p:spTree>
    <p:extLst>
      <p:ext uri="{BB962C8B-B14F-4D97-AF65-F5344CB8AC3E}">
        <p14:creationId xmlns:p14="http://schemas.microsoft.com/office/powerpoint/2010/main" val="35206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ABDOUL MBAYE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42468"/>
            <a:ext cx="6704525" cy="4062796"/>
          </a:xfrm>
        </p:spPr>
      </p:pic>
    </p:spTree>
    <p:extLst>
      <p:ext uri="{BB962C8B-B14F-4D97-AF65-F5344CB8AC3E}">
        <p14:creationId xmlns:p14="http://schemas.microsoft.com/office/powerpoint/2010/main" val="344612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LE DESTIN EST ECRIT, MAIS LA DESTINEE S’ECRIT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9545"/>
            <a:ext cx="5904656" cy="4271454"/>
          </a:xfrm>
        </p:spPr>
      </p:pic>
    </p:spTree>
    <p:extLst>
      <p:ext uri="{BB962C8B-B14F-4D97-AF65-F5344CB8AC3E}">
        <p14:creationId xmlns:p14="http://schemas.microsoft.com/office/powerpoint/2010/main" val="200872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BABACAR GAYE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67479"/>
            <a:ext cx="5400600" cy="5284636"/>
          </a:xfrm>
        </p:spPr>
      </p:pic>
    </p:spTree>
    <p:extLst>
      <p:ext uri="{BB962C8B-B14F-4D97-AF65-F5344CB8AC3E}">
        <p14:creationId xmlns:p14="http://schemas.microsoft.com/office/powerpoint/2010/main" val="267044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LE DESTIN EST ECRIT, MAIS LA DESTINEE S’ECRIT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1960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TIDJANE THIAM, DIRECTEUR GENERAL DU CREDIT SUISSE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5806106" cy="4877129"/>
          </a:xfrm>
        </p:spPr>
      </p:pic>
    </p:spTree>
    <p:extLst>
      <p:ext uri="{BB962C8B-B14F-4D97-AF65-F5344CB8AC3E}">
        <p14:creationId xmlns:p14="http://schemas.microsoft.com/office/powerpoint/2010/main" val="90809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LE DESTIN EST ECRIT, MAIS LA DESTINEE S’ECRIT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7772130" cy="2409360"/>
          </a:xfrm>
        </p:spPr>
      </p:pic>
    </p:spTree>
    <p:extLst>
      <p:ext uri="{BB962C8B-B14F-4D97-AF65-F5344CB8AC3E}">
        <p14:creationId xmlns:p14="http://schemas.microsoft.com/office/powerpoint/2010/main" val="73618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BAIDY AGNE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886"/>
            <a:ext cx="3816424" cy="5252070"/>
          </a:xfrm>
        </p:spPr>
      </p:pic>
    </p:spTree>
    <p:extLst>
      <p:ext uri="{BB962C8B-B14F-4D97-AF65-F5344CB8AC3E}">
        <p14:creationId xmlns:p14="http://schemas.microsoft.com/office/powerpoint/2010/main" val="19247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TIME IS MONEY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" y="2107533"/>
            <a:ext cx="3511296" cy="351129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7245"/>
            <a:ext cx="4038600" cy="2851872"/>
          </a:xfrm>
        </p:spPr>
      </p:pic>
    </p:spTree>
    <p:extLst>
      <p:ext uri="{BB962C8B-B14F-4D97-AF65-F5344CB8AC3E}">
        <p14:creationId xmlns:p14="http://schemas.microsoft.com/office/powerpoint/2010/main" val="191916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LE DESTIN EST ECRIT, MAIS LA DESTINEE S’ECRIT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8335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5278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CHARLES ADESINA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12" y="1479752"/>
            <a:ext cx="3544280" cy="5333624"/>
          </a:xfrm>
        </p:spPr>
      </p:pic>
    </p:spTree>
    <p:extLst>
      <p:ext uri="{BB962C8B-B14F-4D97-AF65-F5344CB8AC3E}">
        <p14:creationId xmlns:p14="http://schemas.microsoft.com/office/powerpoint/2010/main" val="315369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VISION, STRATEGIE, VALEURS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60" y="1700808"/>
            <a:ext cx="6806624" cy="4525963"/>
          </a:xfrm>
        </p:spPr>
      </p:pic>
    </p:spTree>
    <p:extLst>
      <p:ext uri="{BB962C8B-B14F-4D97-AF65-F5344CB8AC3E}">
        <p14:creationId xmlns:p14="http://schemas.microsoft.com/office/powerpoint/2010/main" val="396103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MOHAMED NDAO TYSON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88" y="1515584"/>
            <a:ext cx="4110136" cy="5153776"/>
          </a:xfrm>
        </p:spPr>
      </p:pic>
    </p:spTree>
    <p:extLst>
      <p:ext uri="{BB962C8B-B14F-4D97-AF65-F5344CB8AC3E}">
        <p14:creationId xmlns:p14="http://schemas.microsoft.com/office/powerpoint/2010/main" val="408104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ALLER PLUS VITE QUE LA CONCURRENCE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17158"/>
            <a:ext cx="7076876" cy="3860114"/>
          </a:xfrm>
        </p:spPr>
      </p:pic>
    </p:spTree>
    <p:extLst>
      <p:ext uri="{BB962C8B-B14F-4D97-AF65-F5344CB8AC3E}">
        <p14:creationId xmlns:p14="http://schemas.microsoft.com/office/powerpoint/2010/main" val="264961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SAVOIR BIEN SE CHAUSSER SUR LA CHAUSSEE 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43881"/>
            <a:ext cx="6096000" cy="4038600"/>
          </a:xfrm>
        </p:spPr>
      </p:pic>
    </p:spTree>
    <p:extLst>
      <p:ext uri="{BB962C8B-B14F-4D97-AF65-F5344CB8AC3E}">
        <p14:creationId xmlns:p14="http://schemas.microsoft.com/office/powerpoint/2010/main" val="165989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4000" dirty="0" smtClean="0">
                <a:latin typeface="Eras Bold ITC" panose="020B0907030504020204" pitchFamily="34" charset="0"/>
              </a:rPr>
              <a:t>MOUSTAPHA GUIRASSY</a:t>
            </a:r>
            <a:endParaRPr lang="fr-FR" sz="4000" dirty="0">
              <a:latin typeface="Eras Bold ITC" panose="020B0907030504020204" pitchFamily="34" charset="0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74" y="1538900"/>
            <a:ext cx="3803926" cy="5274476"/>
          </a:xfrm>
        </p:spPr>
      </p:pic>
    </p:spTree>
    <p:extLst>
      <p:ext uri="{BB962C8B-B14F-4D97-AF65-F5344CB8AC3E}">
        <p14:creationId xmlns:p14="http://schemas.microsoft.com/office/powerpoint/2010/main" val="389591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PENSER BIEN POUR AGIR MIEUX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0" y="1600200"/>
            <a:ext cx="7665359" cy="4525963"/>
          </a:xfrm>
        </p:spPr>
      </p:pic>
    </p:spTree>
    <p:extLst>
      <p:ext uri="{BB962C8B-B14F-4D97-AF65-F5344CB8AC3E}">
        <p14:creationId xmlns:p14="http://schemas.microsoft.com/office/powerpoint/2010/main" val="246151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TONY ELUMELU, PDG DE UNITED BANK OF AFRICA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49485"/>
            <a:ext cx="3600400" cy="5363891"/>
          </a:xfrm>
        </p:spPr>
      </p:pic>
    </p:spTree>
    <p:extLst>
      <p:ext uri="{BB962C8B-B14F-4D97-AF65-F5344CB8AC3E}">
        <p14:creationId xmlns:p14="http://schemas.microsoft.com/office/powerpoint/2010/main" val="410798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LA REUSSITE COMME MODEL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97452"/>
            <a:ext cx="6868972" cy="3863796"/>
          </a:xfrm>
        </p:spPr>
      </p:pic>
    </p:spTree>
    <p:extLst>
      <p:ext uri="{BB962C8B-B14F-4D97-AF65-F5344CB8AC3E}">
        <p14:creationId xmlns:p14="http://schemas.microsoft.com/office/powerpoint/2010/main" val="331990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BABACAR GAYE, HOMME POLITIQUE SENEGALAIS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90" y="1584714"/>
            <a:ext cx="4517350" cy="5084646"/>
          </a:xfrm>
        </p:spPr>
      </p:pic>
    </p:spTree>
    <p:extLst>
      <p:ext uri="{BB962C8B-B14F-4D97-AF65-F5344CB8AC3E}">
        <p14:creationId xmlns:p14="http://schemas.microsoft.com/office/powerpoint/2010/main" val="11732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200" dirty="0" smtClean="0">
                <a:latin typeface="Eras Bold ITC" panose="020B0907030504020204" pitchFamily="34" charset="0"/>
              </a:rPr>
              <a:t>ARNOLD EKPEH, ANCIEN DIRECTEUR GENERAL DU GROUPE ECOBANK</a:t>
            </a:r>
            <a:endParaRPr lang="fr-FR" sz="32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6792"/>
            <a:ext cx="4754762" cy="5256584"/>
          </a:xfrm>
        </p:spPr>
      </p:pic>
    </p:spTree>
    <p:extLst>
      <p:ext uri="{BB962C8B-B14F-4D97-AF65-F5344CB8AC3E}">
        <p14:creationId xmlns:p14="http://schemas.microsoft.com/office/powerpoint/2010/main" val="151596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FAIRE DU FUTUR UN PRESENT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162216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THIERRY TANOH, SECRETAIRE GENERAL ADJOINT DE LA PRESIDENCE DE LA REPUBLIQUE DE LA CÔTE D’IVOIRE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98" y="1484784"/>
            <a:ext cx="4381003" cy="5328592"/>
          </a:xfrm>
        </p:spPr>
      </p:pic>
    </p:spTree>
    <p:extLst>
      <p:ext uri="{BB962C8B-B14F-4D97-AF65-F5344CB8AC3E}">
        <p14:creationId xmlns:p14="http://schemas.microsoft.com/office/powerpoint/2010/main" val="419440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HYGIENE DE VIE, SANTE DE FER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06907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JOEL PIE WILLIAM GBAGUIDI, EXPERT COACH ET FORMATEUR INTERNATIONALEN MANAGEMENT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6" y="1556792"/>
            <a:ext cx="4468954" cy="5004825"/>
          </a:xfrm>
        </p:spPr>
      </p:pic>
    </p:spTree>
    <p:extLst>
      <p:ext uri="{BB962C8B-B14F-4D97-AF65-F5344CB8AC3E}">
        <p14:creationId xmlns:p14="http://schemas.microsoft.com/office/powerpoint/2010/main" val="258327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latin typeface="Eras Bold ITC" panose="020B0907030504020204" pitchFamily="34" charset="0"/>
              </a:rPr>
              <a:t>LE DIRIGEANT EST TOUJOURS ADMIRABLE EN PUBLIC</a:t>
            </a:r>
            <a:endParaRPr lang="fr-FR" sz="36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6" y="1600200"/>
            <a:ext cx="8032127" cy="4525963"/>
          </a:xfrm>
        </p:spPr>
      </p:pic>
    </p:spTree>
    <p:extLst>
      <p:ext uri="{BB962C8B-B14F-4D97-AF65-F5344CB8AC3E}">
        <p14:creationId xmlns:p14="http://schemas.microsoft.com/office/powerpoint/2010/main" val="112959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MERCI DE VOTRE AIMABLE ATTENTION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26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708920"/>
            <a:ext cx="7772400" cy="150018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CONCEPTION : JOEL PIE WILLIAM GBAGUIDI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REALISATION: MOUHAMADOU FAYE</a:t>
            </a:r>
            <a:endParaRPr lang="fr-FR" b="1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65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>
                <a:latin typeface="Eras Bold ITC" panose="020B0907030504020204" pitchFamily="34" charset="0"/>
              </a:rPr>
              <a:t>TIME IS MONEY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31" y="1735240"/>
            <a:ext cx="4735149" cy="3998015"/>
          </a:xfrm>
        </p:spPr>
      </p:pic>
    </p:spTree>
    <p:extLst>
      <p:ext uri="{BB962C8B-B14F-4D97-AF65-F5344CB8AC3E}">
        <p14:creationId xmlns:p14="http://schemas.microsoft.com/office/powerpoint/2010/main" val="267963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DOUDOU NDIR, PRESIDENT DE LA COMMISSION ELECTORALE NATIONALE INDEPENDANTE (CENI)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516151"/>
            <a:ext cx="3960439" cy="5298186"/>
          </a:xfrm>
        </p:spPr>
      </p:pic>
    </p:spTree>
    <p:extLst>
      <p:ext uri="{BB962C8B-B14F-4D97-AF65-F5344CB8AC3E}">
        <p14:creationId xmlns:p14="http://schemas.microsoft.com/office/powerpoint/2010/main" val="134069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SAVOIR BIEN SE CHAUSSER SUR LA CHAUSSEE 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7805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MOUSTAPHA GUIRASSY, FONDATEUR DU GROUPE INSTITUT AFRICAIN DE MANAGEMENT (IAM)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10" y="1484784"/>
            <a:ext cx="3945146" cy="5256932"/>
          </a:xfrm>
        </p:spPr>
      </p:pic>
    </p:spTree>
    <p:extLst>
      <p:ext uri="{BB962C8B-B14F-4D97-AF65-F5344CB8AC3E}">
        <p14:creationId xmlns:p14="http://schemas.microsoft.com/office/powerpoint/2010/main" val="9015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394</Words>
  <Application>Microsoft Office PowerPoint</Application>
  <PresentationFormat>Affichage à l'écran (4:3)</PresentationFormat>
  <Paragraphs>59</Paragraphs>
  <Slides>57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Thème Office</vt:lpstr>
      <vt:lpstr>LA DOCSA DE L’INFLUENCE MANAGERIALE </vt:lpstr>
      <vt:lpstr>L’EXPERTISE D’INFLUENCE AU SERVICE DU MANAGEMENT</vt:lpstr>
      <vt:lpstr>ABDOUL MBAYE, ANCIEN PREMIER MINISTRE DU SENEGAL</vt:lpstr>
      <vt:lpstr>TIME IS MONEY</vt:lpstr>
      <vt:lpstr>BABACAR GAYE, HOMME POLITIQUE SENEGALAIS</vt:lpstr>
      <vt:lpstr>TIME IS MONEY</vt:lpstr>
      <vt:lpstr>DOUDOU NDIR, PRESIDENT DE LA COMMISSION ELECTORALE NATIONALE INDEPENDANTE (CENI)</vt:lpstr>
      <vt:lpstr>SAVOIR BIEN SE CHAUSSER SUR LA CHAUSSEE </vt:lpstr>
      <vt:lpstr>MOUSTAPHA GUIRASSY, FONDATEUR DU GROUPE INSTITUT AFRICAIN DE MANAGEMENT (IAM)</vt:lpstr>
      <vt:lpstr>SAVOIR BIEN SE CHAUSSER SUR LA CHAUSSEE </vt:lpstr>
      <vt:lpstr>CHEIKH TIDIANE MBAYE, ANCIEN DIRECTEUR GENERAL DE SONATEL-ORANGE</vt:lpstr>
      <vt:lpstr>SAVOIR BIEN SE CHAUSSER SUR LA CHAUSSEE </vt:lpstr>
      <vt:lpstr>CHARLES ADESINA, PRESIDENT DE LA BANQUE AFRICAINE DE DEVELOPPEMENT </vt:lpstr>
      <vt:lpstr>BIEN PENSER POUR DECIDER AU MIEUX</vt:lpstr>
      <vt:lpstr>MOHAMED NDAO TYSON, LUTTEUR ET HOMME D’AFFAIRES SENEGALAIS</vt:lpstr>
      <vt:lpstr>SAVOIR BIEN SE CHAUSSER SUR LA CHAUSSEE </vt:lpstr>
      <vt:lpstr>MAITRE MAME ADAMA GUEYE, AVOCAT D’AFFAIRES</vt:lpstr>
      <vt:lpstr>TELLE SERVIETTE,TEL MANAGER</vt:lpstr>
      <vt:lpstr>BABACAR NGOM, PCA DE LA SEDIMA</vt:lpstr>
      <vt:lpstr>TELLE SERVIETTE,TEL MANAGER</vt:lpstr>
      <vt:lpstr>BAIDY AGNE, PRESIDENT DU CONSEIL NATIONAL DU PATRONAT DU SENEGAL</vt:lpstr>
      <vt:lpstr>TELLE SERVIETTE,TEL MANAGER</vt:lpstr>
      <vt:lpstr>PIERRE GOUDIABY ATEPA, PCA DE LA BOURSE REGIONALE DES VALEURS MOBILIERES (BRVM)</vt:lpstr>
      <vt:lpstr>TELLE SERVIETTE,TEL MANAGER</vt:lpstr>
      <vt:lpstr>ZACHARIA TIEMTORE, DIRECTEUR GENERAL DE L’INSTITUT AFRICAIN DE MANAGEMENT DE DAKAR</vt:lpstr>
      <vt:lpstr>PREVOIR, ORGANISER, DIRIGER, CONTRÔLER</vt:lpstr>
      <vt:lpstr>DAVID MOBIO, PRESENTATEUR A LA RADIO TELEVISION IVOIRIENNE (RTI)</vt:lpstr>
      <vt:lpstr>LE RESEAU FAIT L’HOMME DE POUVOIR</vt:lpstr>
      <vt:lpstr>DOUDOU NDIR</vt:lpstr>
      <vt:lpstr>PREVOIR, ORGANISER, DIRIGER, CONTRÔLER</vt:lpstr>
      <vt:lpstr>CHEIKH TIDIANE MBAYE</vt:lpstr>
      <vt:lpstr>PREVOIR, ORGANISER, DIRIGER, CONTRÔLER</vt:lpstr>
      <vt:lpstr>ABDOUL MBAYE</vt:lpstr>
      <vt:lpstr>LE DESTIN EST ECRIT, MAIS LA DESTINEE S’ECRIT</vt:lpstr>
      <vt:lpstr>BABACAR GAYE</vt:lpstr>
      <vt:lpstr>LE DESTIN EST ECRIT, MAIS LA DESTINEE S’ECRIT</vt:lpstr>
      <vt:lpstr>TIDJANE THIAM, DIRECTEUR GENERAL DU CREDIT SUISSE</vt:lpstr>
      <vt:lpstr>LE DESTIN EST ECRIT, MAIS LA DESTINEE S’ECRIT</vt:lpstr>
      <vt:lpstr>BAIDY AGNE</vt:lpstr>
      <vt:lpstr>LE DESTIN EST ECRIT, MAIS LA DESTINEE S’ECRIT</vt:lpstr>
      <vt:lpstr>CHARLES ADESINA</vt:lpstr>
      <vt:lpstr>VISION, STRATEGIE, VALEURS</vt:lpstr>
      <vt:lpstr>MOHAMED NDAO TYSON</vt:lpstr>
      <vt:lpstr>ALLER PLUS VITE QUE LA CONCURRENCE</vt:lpstr>
      <vt:lpstr>SAVOIR BIEN SE CHAUSSER SUR LA CHAUSSEE </vt:lpstr>
      <vt:lpstr>MOUSTAPHA GUIRASSY</vt:lpstr>
      <vt:lpstr>PENSER BIEN POUR AGIR MIEUX</vt:lpstr>
      <vt:lpstr>TONY ELUMELU, PDG DE UNITED BANK OF AFRICA</vt:lpstr>
      <vt:lpstr>LA REUSSITE COMME MODEL</vt:lpstr>
      <vt:lpstr>ARNOLD EKPEH, ANCIEN DIRECTEUR GENERAL DU GROUPE ECOBANK</vt:lpstr>
      <vt:lpstr>FAIRE DU FUTUR UN PRESENT</vt:lpstr>
      <vt:lpstr>THIERRY TANOH, SECRETAIRE GENERAL ADJOINT DE LA PRESIDENCE DE LA REPUBLIQUE DE LA CÔTE D’IVOIRE</vt:lpstr>
      <vt:lpstr>HYGIENE DE VIE, SANTE DE FER</vt:lpstr>
      <vt:lpstr>JOEL PIE WILLIAM GBAGUIDI, EXPERT COACH ET FORMATEUR INTERNATIONALEN MANAGEMENT</vt:lpstr>
      <vt:lpstr>LE DIRIGEANT EST TOUJOURS ADMIRABLE EN PUBLIC</vt:lpstr>
      <vt:lpstr>MERCI DE VOTRE AIMABLE ATTENTION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DOCSA DE L’INFLUANCE MANAGERIALE</dc:title>
  <dc:creator>lamine</dc:creator>
  <cp:lastModifiedBy>lamine</cp:lastModifiedBy>
  <cp:revision>34</cp:revision>
  <dcterms:created xsi:type="dcterms:W3CDTF">2015-09-09T09:49:57Z</dcterms:created>
  <dcterms:modified xsi:type="dcterms:W3CDTF">2015-09-09T17:34:05Z</dcterms:modified>
</cp:coreProperties>
</file>