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3305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6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40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86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63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72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577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171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47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88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97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29B47-B8A5-4B2D-A0D2-3D989D4D183B}" type="datetimeFigureOut">
              <a:rPr lang="fr-FR" smtClean="0"/>
              <a:t>20/04/2019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069ED-962A-4B01-A186-B763E2C3FF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3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78635"/>
            <a:ext cx="9144000" cy="2422694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fr-FR" dirty="0" smtClean="0">
                <a:latin typeface="Eras Bold ITC" panose="020B0907030504020204" pitchFamily="34" charset="0"/>
              </a:rPr>
              <a:t>AFRIQUE MODELE	</a:t>
            </a:r>
            <a:endParaRPr lang="fr-FR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63372" y="3939669"/>
            <a:ext cx="7188591" cy="1655762"/>
          </a:xfrm>
          <a:effectLst>
            <a:softEdge rad="12700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  <a:latin typeface="Eras Demi ITC" panose="020B0805030504020804" pitchFamily="34" charset="0"/>
              </a:rPr>
              <a:t>NOS BELLES D’EBENE </a:t>
            </a:r>
            <a:endParaRPr lang="fr-FR" sz="3600" dirty="0">
              <a:solidFill>
                <a:schemeClr val="accent4">
                  <a:lumMod val="50000"/>
                </a:schemeClr>
              </a:solidFill>
              <a:latin typeface="Eras Demi ITC" panose="020B0805030504020804" pitchFamily="34" charset="0"/>
            </a:endParaRPr>
          </a:p>
        </p:txBody>
      </p:sp>
      <p:pic>
        <p:nvPicPr>
          <p:cNvPr id="4" name="Dadju Lionne Mp3 2019 2018 Écouter Et Télécharger GRATUITEM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9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3333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630658"/>
            <a:ext cx="10515600" cy="2311645"/>
          </a:xfr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5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Eras Demi ITC" panose="020B0805030504020804" pitchFamily="34" charset="0"/>
              </a:rPr>
              <a:t>« IL FAUT FAIRE DU NOIR UNE COULEUR DE LUMIERE » </a:t>
            </a:r>
            <a:endParaRPr lang="fr-FR" sz="5400" dirty="0">
              <a:solidFill>
                <a:schemeClr val="accent4">
                  <a:lumMod val="60000"/>
                  <a:lumOff val="40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876714" y="5039639"/>
            <a:ext cx="2470736" cy="615583"/>
          </a:xfr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fr-FR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Eras Demi ITC" panose="020B0805030504020804" pitchFamily="34" charset="0"/>
              </a:rPr>
              <a:t>Maryse CONDE</a:t>
            </a:r>
            <a:endParaRPr lang="fr-FR" dirty="0">
              <a:solidFill>
                <a:schemeClr val="accent4">
                  <a:lumMod val="60000"/>
                  <a:lumOff val="40000"/>
                </a:schemeClr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92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1314" y="4366631"/>
            <a:ext cx="3932237" cy="16002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800" dirty="0" smtClean="0">
                <a:latin typeface="Eras Demi ITC" panose="020B0805030504020804" pitchFamily="34" charset="0"/>
              </a:rPr>
              <a:t>« Joyau</a:t>
            </a:r>
            <a:r>
              <a:rPr lang="fr-FR" sz="2800" dirty="0">
                <a:latin typeface="Eras Demi ITC" panose="020B0805030504020804" pitchFamily="34" charset="0"/>
              </a:rPr>
              <a:t>  dont l'éclat à jamais </a:t>
            </a:r>
            <a:r>
              <a:rPr lang="fr-FR" sz="2800" dirty="0" smtClean="0">
                <a:latin typeface="Eras Demi ITC" panose="020B0805030504020804" pitchFamily="34" charset="0"/>
              </a:rPr>
              <a:t>perdure… »</a:t>
            </a:r>
            <a:endParaRPr lang="fr-FR" sz="28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412" y="2057400"/>
            <a:ext cx="3017806" cy="39094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7517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effectLst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000" dirty="0" smtClean="0">
                <a:latin typeface="Eras Demi ITC" panose="020B0805030504020804" pitchFamily="34" charset="0"/>
              </a:rPr>
              <a:t>« Une femme m’attend, elle contient tout, rien n’y manque… » </a:t>
            </a:r>
            <a:r>
              <a:rPr lang="fr-FR" sz="2400" dirty="0" smtClean="0">
                <a:latin typeface="Eras Demi ITC" panose="020B0805030504020804" pitchFamily="34" charset="0"/>
              </a:rPr>
              <a:t/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Walt Whitman</a:t>
            </a: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943" y="275404"/>
            <a:ext cx="5036232" cy="61774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4468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5721" y="787791"/>
            <a:ext cx="3929159" cy="1645920"/>
          </a:xfrm>
          <a:effectLst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000" dirty="0" smtClean="0">
                <a:latin typeface="Eras Demi ITC" panose="020B0805030504020804" pitchFamily="34" charset="0"/>
              </a:rPr>
              <a:t>« Une femme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Un trésor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Un vœu exhaussé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Par le souffle de la providence… »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Jérôme Matin</a:t>
            </a: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123" y="199470"/>
            <a:ext cx="4107769" cy="61616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2099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effectLst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r>
              <a:rPr lang="fr-FR" sz="2800" dirty="0" smtClean="0">
                <a:latin typeface="Eras Demi ITC" panose="020B0805030504020804" pitchFamily="34" charset="0"/>
              </a:rPr>
              <a:t>Sara, belle d'indolence,</a:t>
            </a:r>
            <a:br>
              <a:rPr lang="fr-FR" sz="2800" dirty="0" smtClean="0">
                <a:latin typeface="Eras Demi ITC" panose="020B0805030504020804" pitchFamily="34" charset="0"/>
              </a:rPr>
            </a:br>
            <a:r>
              <a:rPr lang="fr-FR" sz="2800" dirty="0" smtClean="0">
                <a:latin typeface="Eras Demi ITC" panose="020B0805030504020804" pitchFamily="34" charset="0"/>
              </a:rPr>
              <a:t>Se balance…</a:t>
            </a:r>
            <a:br>
              <a:rPr lang="fr-FR" sz="2800" dirty="0" smtClean="0">
                <a:latin typeface="Eras Demi ITC" panose="020B0805030504020804" pitchFamily="34" charset="0"/>
              </a:rPr>
            </a:br>
            <a:r>
              <a:rPr lang="fr-FR" sz="2800" dirty="0" smtClean="0">
                <a:latin typeface="Eras Demi ITC" panose="020B0805030504020804" pitchFamily="34" charset="0"/>
              </a:rPr>
              <a:t>Victor Hugo</a:t>
            </a:r>
            <a:endParaRPr lang="fr-FR" sz="2800" dirty="0">
              <a:latin typeface="Eras Demi ITC" panose="020B0805030504020804" pitchFamily="34" charset="0"/>
            </a:endParaRPr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777" y="1561515"/>
            <a:ext cx="3826527" cy="49466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9585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09489"/>
            <a:ext cx="3932237" cy="1747911"/>
          </a:xfrm>
          <a:effectLst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2400" dirty="0" smtClean="0">
                <a:latin typeface="Eras Demi ITC" panose="020B0805030504020804" pitchFamily="34" charset="0"/>
              </a:rPr>
              <a:t>Et je t’aime ! Et voici que s’épand dans mes moelles</a:t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400" dirty="0" smtClean="0">
                <a:latin typeface="Eras Demi ITC" panose="020B0805030504020804" pitchFamily="34" charset="0"/>
              </a:rPr>
              <a:t>Miraculeusement la clarté…</a:t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400" dirty="0" smtClean="0">
                <a:latin typeface="Eras Demi ITC" panose="020B0805030504020804" pitchFamily="34" charset="0"/>
              </a:rPr>
              <a:t>Renée Vivien</a:t>
            </a:r>
            <a:endParaRPr lang="fr-FR" sz="24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8" r="8933"/>
          <a:stretch/>
        </p:blipFill>
        <p:spPr>
          <a:xfrm>
            <a:off x="5528602" y="1267578"/>
            <a:ext cx="6457071" cy="42946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8596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3179" y="822960"/>
            <a:ext cx="3932237" cy="1600200"/>
          </a:xfrm>
          <a:effectLst>
            <a:softEdge rad="63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000" dirty="0" smtClean="0">
                <a:latin typeface="Eras Demi ITC" panose="020B0805030504020804" pitchFamily="34" charset="0"/>
              </a:rPr>
              <a:t>La dame presque parfaite,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est faite de perles énormes,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et de lignes sophistiquées…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/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err="1" smtClean="0">
                <a:latin typeface="Eras Demi ITC" panose="020B0805030504020804" pitchFamily="34" charset="0"/>
              </a:rPr>
              <a:t>Chloe</a:t>
            </a:r>
            <a:r>
              <a:rPr lang="fr-FR" sz="2000" dirty="0" smtClean="0">
                <a:latin typeface="Eras Demi ITC" panose="020B0805030504020804" pitchFamily="34" charset="0"/>
              </a:rPr>
              <a:t> Douglas</a:t>
            </a: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r="11904"/>
          <a:stretch/>
        </p:blipFill>
        <p:spPr>
          <a:xfrm>
            <a:off x="6231993" y="466334"/>
            <a:ext cx="4881490" cy="5892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288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0165" y="647114"/>
            <a:ext cx="4026437" cy="1719776"/>
          </a:xfrm>
          <a:effectLst>
            <a:softEdge rad="63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000" dirty="0" smtClean="0">
                <a:latin typeface="Eras Demi ITC" panose="020B0805030504020804" pitchFamily="34" charset="0"/>
              </a:rPr>
              <a:t>Madame de la Tour dans votre château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Vous êtes si belle et vous semblez triste…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/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Esther </a:t>
            </a:r>
            <a:r>
              <a:rPr lang="fr-FR" sz="2000" dirty="0" err="1" smtClean="0">
                <a:latin typeface="Eras Demi ITC" panose="020B0805030504020804" pitchFamily="34" charset="0"/>
              </a:rPr>
              <a:t>Granek</a:t>
            </a: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296" y="382875"/>
            <a:ext cx="5617530" cy="58398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4709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effectLst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400" dirty="0" smtClean="0">
                <a:latin typeface="Eras Demi ITC" panose="020B0805030504020804" pitchFamily="34" charset="0"/>
              </a:rPr>
              <a:t>« L’Éden resplendissait dans sa beauté première."</a:t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400" dirty="0" smtClean="0">
                <a:latin typeface="Eras Demi ITC" panose="020B0805030504020804" pitchFamily="34" charset="0"/>
              </a:rPr>
              <a:t/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400" dirty="0" smtClean="0">
                <a:latin typeface="Eras Demi ITC" panose="020B0805030504020804" pitchFamily="34" charset="0"/>
              </a:rPr>
              <a:t>François  Coppée</a:t>
            </a:r>
            <a:endParaRPr lang="fr-FR" sz="24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277" y="289794"/>
            <a:ext cx="4994030" cy="59428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6486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869815"/>
            <a:ext cx="10515600" cy="2255373"/>
          </a:xfr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fr-FR" sz="44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Eras Demi ITC" panose="020B0805030504020804" pitchFamily="34" charset="0"/>
              </a:rPr>
              <a:t>« LA COULEUR NOIRE A MEILLEURE GRÂCE DANS LES VÊTEMENTS QUE TOUTE AUTRE. »</a:t>
            </a:r>
            <a:endParaRPr lang="fr-FR" sz="4400" dirty="0">
              <a:solidFill>
                <a:schemeClr val="accent4">
                  <a:lumMod val="20000"/>
                  <a:lumOff val="80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70276" y="5166238"/>
            <a:ext cx="2977173" cy="643719"/>
          </a:xfr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r"/>
            <a:r>
              <a:rPr lang="fr-FR" sz="2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Eras Demi ITC" panose="020B0805030504020804" pitchFamily="34" charset="0"/>
              </a:rPr>
              <a:t>Baldassare</a:t>
            </a:r>
            <a:r>
              <a:rPr lang="fr-FR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Eras Demi ITC" panose="020B0805030504020804" pitchFamily="34" charset="0"/>
              </a:rPr>
              <a:t> Castiglione</a:t>
            </a:r>
            <a:endParaRPr lang="fr-FR" sz="2000" dirty="0">
              <a:solidFill>
                <a:schemeClr val="accent4">
                  <a:lumMod val="20000"/>
                  <a:lumOff val="80000"/>
                </a:schemeClr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889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61983" y="1315330"/>
            <a:ext cx="4068640" cy="1600200"/>
          </a:xfrm>
          <a:effectLst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fr-FR" sz="2400" dirty="0" smtClean="0">
                <a:latin typeface="Eras Demi ITC" panose="020B0805030504020804" pitchFamily="34" charset="0"/>
              </a:rPr>
              <a:t>Être femme, cœur et âme…</a:t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400" dirty="0" err="1" smtClean="0">
                <a:latin typeface="Eras Demi ITC" panose="020B0805030504020804" pitchFamily="34" charset="0"/>
              </a:rPr>
              <a:t>Ritha</a:t>
            </a:r>
            <a:r>
              <a:rPr lang="fr-FR" sz="2400" dirty="0" smtClean="0">
                <a:latin typeface="Eras Demi ITC" panose="020B0805030504020804" pitchFamily="34" charset="0"/>
              </a:rPr>
              <a:t> Benjelloun</a:t>
            </a:r>
            <a:endParaRPr lang="fr-FR" sz="2400" dirty="0">
              <a:latin typeface="Eras Demi ITC" panose="020B08050305040208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1" y="51630"/>
            <a:ext cx="4565294" cy="65179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0309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00243" y="832411"/>
            <a:ext cx="3932237" cy="1600200"/>
          </a:xfr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1800" dirty="0" smtClean="0">
                <a:latin typeface="Eras Demi ITC" panose="020B0805030504020804" pitchFamily="34" charset="0"/>
              </a:rPr>
              <a:t>« Dieu fit le doigt de la femme,</a:t>
            </a:r>
            <a:br>
              <a:rPr lang="fr-FR" sz="1800" dirty="0" smtClean="0">
                <a:latin typeface="Eras Demi ITC" panose="020B0805030504020804" pitchFamily="34" charset="0"/>
              </a:rPr>
            </a:br>
            <a:r>
              <a:rPr lang="fr-FR" sz="1800" dirty="0" smtClean="0">
                <a:latin typeface="Eras Demi ITC" panose="020B0805030504020804" pitchFamily="34" charset="0"/>
              </a:rPr>
              <a:t>Chef-d’œuvre auguste et charmant,</a:t>
            </a:r>
            <a:br>
              <a:rPr lang="fr-FR" sz="1800" dirty="0" smtClean="0">
                <a:latin typeface="Eras Demi ITC" panose="020B0805030504020804" pitchFamily="34" charset="0"/>
              </a:rPr>
            </a:br>
            <a:r>
              <a:rPr lang="fr-FR" sz="1800" dirty="0" smtClean="0">
                <a:latin typeface="Eras Demi ITC" panose="020B0805030504020804" pitchFamily="34" charset="0"/>
              </a:rPr>
              <a:t>Ce doigt fait pour toucher l’âme</a:t>
            </a:r>
            <a:br>
              <a:rPr lang="fr-FR" sz="1800" dirty="0" smtClean="0">
                <a:latin typeface="Eras Demi ITC" panose="020B0805030504020804" pitchFamily="34" charset="0"/>
              </a:rPr>
            </a:br>
            <a:r>
              <a:rPr lang="fr-FR" sz="1800" dirty="0" smtClean="0">
                <a:latin typeface="Eras Demi ITC" panose="020B0805030504020804" pitchFamily="34" charset="0"/>
              </a:rPr>
              <a:t>Et montrer le firmament. »</a:t>
            </a:r>
            <a:br>
              <a:rPr lang="fr-FR" sz="1800" dirty="0" smtClean="0">
                <a:latin typeface="Eras Demi ITC" panose="020B0805030504020804" pitchFamily="34" charset="0"/>
              </a:rPr>
            </a:br>
            <a:r>
              <a:rPr lang="fr-FR" sz="1800" dirty="0" smtClean="0">
                <a:latin typeface="Eras Demi ITC" panose="020B0805030504020804" pitchFamily="34" charset="0"/>
              </a:rPr>
              <a:t>Victor Hugo</a:t>
            </a:r>
            <a:endParaRPr lang="fr-FR" sz="18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7" r="22598"/>
          <a:stretch/>
        </p:blipFill>
        <p:spPr>
          <a:xfrm>
            <a:off x="815926" y="724146"/>
            <a:ext cx="6865033" cy="55148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7658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76687" y="1315329"/>
            <a:ext cx="3932237" cy="160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400" dirty="0" smtClean="0">
                <a:latin typeface="Eras Demi ITC" panose="020B0805030504020804" pitchFamily="34" charset="0"/>
              </a:rPr>
              <a:t>« Je suis belle, ô mortels ! comme un rêve de pierre… »</a:t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400" dirty="0" smtClean="0">
                <a:latin typeface="Eras Demi ITC" panose="020B0805030504020804" pitchFamily="34" charset="0"/>
              </a:rPr>
              <a:t>Charles Baudelaire</a:t>
            </a:r>
            <a:endParaRPr lang="fr-FR" sz="24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03" y="127974"/>
            <a:ext cx="4712677" cy="64388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6988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68724" y="1315329"/>
            <a:ext cx="3932237" cy="1600200"/>
          </a:xfrm>
          <a:effectLst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000" dirty="0" smtClean="0">
                <a:latin typeface="Eras Demi ITC" panose="020B0805030504020804" pitchFamily="34" charset="0"/>
              </a:rPr>
              <a:t>Ton corps se devinait, ondoiement incertain,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Plus souple que la vague et plus frais que l’écume.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Renée Vivien</a:t>
            </a: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5" y="58789"/>
            <a:ext cx="4360985" cy="65414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7460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266" y="1048043"/>
            <a:ext cx="3932237" cy="1600200"/>
          </a:xfrm>
          <a:effectLst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000" dirty="0" smtClean="0">
                <a:latin typeface="Eras Demi ITC" panose="020B0805030504020804" pitchFamily="34" charset="0"/>
              </a:rPr>
              <a:t>« Ce n'est pas la beauté de la femme qui ensorcelle, mais sa noblesse. »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Euripide</a:t>
            </a: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27" y="108866"/>
            <a:ext cx="4254120" cy="64044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4717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90421" y="808893"/>
            <a:ext cx="3932237" cy="1600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400" dirty="0" smtClean="0">
                <a:latin typeface="Eras Demi ITC" panose="020B0805030504020804" pitchFamily="34" charset="0"/>
              </a:rPr>
              <a:t>La beauté de la femme se regarde avec les yeux de son cœur.</a:t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400" dirty="0" err="1" smtClean="0">
                <a:latin typeface="Eras Demi ITC" panose="020B0805030504020804" pitchFamily="34" charset="0"/>
              </a:rPr>
              <a:t>Manumax</a:t>
            </a:r>
            <a:endParaRPr lang="fr-FR" sz="24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68" y="220979"/>
            <a:ext cx="4586067" cy="63256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7118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62286" y="808893"/>
            <a:ext cx="3932237" cy="1600200"/>
          </a:xfrm>
          <a:effectLst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000" dirty="0" smtClean="0">
                <a:latin typeface="Eras Demi ITC" panose="020B0805030504020804" pitchFamily="34" charset="0"/>
              </a:rPr>
              <a:t>Aucune grâce extérieure n'est complète si la beauté intérieure ne la vivifie.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smtClean="0">
                <a:latin typeface="Eras Demi ITC" panose="020B0805030504020804" pitchFamily="34" charset="0"/>
              </a:rPr>
              <a:t>Victor Hugo </a:t>
            </a: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3" y="247031"/>
            <a:ext cx="4178104" cy="62917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8509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42115" y="1069146"/>
            <a:ext cx="3932237" cy="15213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r>
              <a:rPr lang="fr-FR" sz="2200" dirty="0" smtClean="0">
                <a:latin typeface="Eras Demi ITC" panose="020B0805030504020804" pitchFamily="34" charset="0"/>
              </a:rPr>
              <a:t>La beauté d'une œuvre est éphémère, la beauté de l'âme est éternelle.</a:t>
            </a:r>
            <a:br>
              <a:rPr lang="fr-FR" sz="2200" dirty="0" smtClean="0">
                <a:latin typeface="Eras Demi ITC" panose="020B0805030504020804" pitchFamily="34" charset="0"/>
              </a:rPr>
            </a:br>
            <a:r>
              <a:rPr lang="fr-FR" sz="2200" i="1" dirty="0" smtClean="0">
                <a:latin typeface="Eras Demi ITC" panose="020B0805030504020804" pitchFamily="34" charset="0"/>
              </a:rPr>
              <a:t>Pierre-</a:t>
            </a:r>
            <a:r>
              <a:rPr lang="fr-FR" sz="2200" i="1" dirty="0" err="1" smtClean="0">
                <a:latin typeface="Eras Demi ITC" panose="020B0805030504020804" pitchFamily="34" charset="0"/>
              </a:rPr>
              <a:t>paul</a:t>
            </a:r>
            <a:r>
              <a:rPr lang="fr-FR" sz="2200" i="1" dirty="0" smtClean="0">
                <a:latin typeface="Eras Demi ITC" panose="020B0805030504020804" pitchFamily="34" charset="0"/>
              </a:rPr>
              <a:t> </a:t>
            </a:r>
            <a:r>
              <a:rPr lang="fr-FR" sz="2200" i="1" dirty="0" err="1" smtClean="0">
                <a:latin typeface="Eras Demi ITC" panose="020B0805030504020804" pitchFamily="34" charset="0"/>
              </a:rPr>
              <a:t>Marchini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49" y="-492150"/>
            <a:ext cx="5359789" cy="72113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1591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88429" y="1005009"/>
            <a:ext cx="3932237" cy="1600200"/>
          </a:xfrm>
          <a:solidFill>
            <a:schemeClr val="dk1">
              <a:alpha val="50000"/>
            </a:schemeClr>
          </a:solidFill>
          <a:ln>
            <a:noFill/>
          </a:ln>
          <a:effectLst>
            <a:softEdge rad="317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fr-FR" sz="2000" dirty="0" smtClean="0">
                <a:latin typeface="Eras Demi ITC" panose="020B0805030504020804" pitchFamily="34" charset="0"/>
              </a:rPr>
              <a:t>Voila l'innocence, voilà la perfection, voilà la beauté de l'âme dans celle du corps.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dirty="0" err="1" smtClean="0">
                <a:latin typeface="Eras Demi ITC" panose="020B0805030504020804" pitchFamily="34" charset="0"/>
              </a:rPr>
              <a:t>Géorges</a:t>
            </a:r>
            <a:r>
              <a:rPr lang="fr-FR" sz="2000" dirty="0" smtClean="0">
                <a:latin typeface="Eras Demi ITC" panose="020B0805030504020804" pitchFamily="34" charset="0"/>
              </a:rPr>
              <a:t> Sand</a:t>
            </a: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289" y="374692"/>
            <a:ext cx="4881489" cy="61018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3198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7924" y="745588"/>
            <a:ext cx="3932237" cy="207146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400" dirty="0" smtClean="0">
                <a:latin typeface="Eras Demi ITC" panose="020B0805030504020804" pitchFamily="34" charset="0"/>
              </a:rPr>
              <a:t>Quand l'amour grandit en toi, la beauté fait de même. Car l'amour est la beauté de l'âme.</a:t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400" i="1" dirty="0" smtClean="0">
                <a:latin typeface="Eras Demi ITC" panose="020B0805030504020804" pitchFamily="34" charset="0"/>
              </a:rPr>
              <a:t>Saint Augustin D'Hippone</a:t>
            </a:r>
            <a:endParaRPr lang="fr-FR" sz="24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87" y="661181"/>
            <a:ext cx="5902666" cy="59026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7351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dk1">
              <a:alpha val="50000"/>
            </a:schemeClr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fr-FR" sz="2400" dirty="0" smtClean="0">
                <a:latin typeface="Eras Demi ITC" panose="020B0805030504020804" pitchFamily="34" charset="0"/>
              </a:rPr>
              <a:t>« La beauté de l'âme, c'est le seul truc que même l'aveugle peut voir. »</a:t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400" i="1" dirty="0" smtClean="0">
                <a:latin typeface="Eras Demi ITC" panose="020B0805030504020804" pitchFamily="34" charset="0"/>
              </a:rPr>
              <a:t>Yacine Touati</a:t>
            </a:r>
            <a:endParaRPr lang="fr-FR" sz="24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r="18367"/>
          <a:stretch/>
        </p:blipFill>
        <p:spPr>
          <a:xfrm>
            <a:off x="6189786" y="74627"/>
            <a:ext cx="4606602" cy="6523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600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879231"/>
            <a:ext cx="3932237" cy="1600200"/>
          </a:xfrm>
          <a:effectLst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fr-FR" sz="2000" dirty="0" smtClean="0">
                <a:latin typeface="Eras Demi ITC" panose="020B0805030504020804" pitchFamily="34" charset="0"/>
              </a:rPr>
              <a:t>Quand la lumière s'immisce entre tes branches feuillues, tu émerveilles par ta beauté, ceux qui te regardent.</a:t>
            </a:r>
            <a:br>
              <a:rPr lang="fr-FR" sz="2000" dirty="0" smtClean="0">
                <a:latin typeface="Eras Demi ITC" panose="020B0805030504020804" pitchFamily="34" charset="0"/>
              </a:rPr>
            </a:br>
            <a:r>
              <a:rPr lang="fr-FR" sz="2000" i="1" dirty="0" smtClean="0">
                <a:latin typeface="Eras Demi ITC" panose="020B0805030504020804" pitchFamily="34" charset="0"/>
              </a:rPr>
              <a:t>Corinne </a:t>
            </a:r>
            <a:r>
              <a:rPr lang="fr-FR" sz="2000" i="1" dirty="0" err="1" smtClean="0">
                <a:latin typeface="Eras Demi ITC" panose="020B0805030504020804" pitchFamily="34" charset="0"/>
              </a:rPr>
              <a:t>Ghiridlian-hofmann</a:t>
            </a: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771" y="231565"/>
            <a:ext cx="5233181" cy="63234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568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12120" y="1484152"/>
            <a:ext cx="3932237" cy="1600200"/>
          </a:xfr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fr-FR" sz="2400" dirty="0" smtClean="0">
                <a:latin typeface="Eras Demi ITC" panose="020B0805030504020804" pitchFamily="34" charset="0"/>
              </a:rPr>
              <a:t>« Offrir de la beauté naturelle, c'est de la générosité.. »</a:t>
            </a:r>
            <a:br>
              <a:rPr lang="fr-FR" sz="2400" dirty="0" smtClean="0">
                <a:latin typeface="Eras Demi ITC" panose="020B0805030504020804" pitchFamily="34" charset="0"/>
              </a:rPr>
            </a:br>
            <a:r>
              <a:rPr lang="fr-FR" sz="2400" i="1" dirty="0" smtClean="0">
                <a:latin typeface="Eras Demi ITC" panose="020B0805030504020804" pitchFamily="34" charset="0"/>
              </a:rPr>
              <a:t>Gao </a:t>
            </a:r>
            <a:r>
              <a:rPr lang="fr-FR" sz="2400" i="1" dirty="0" err="1" smtClean="0">
                <a:latin typeface="Eras Demi ITC" panose="020B0805030504020804" pitchFamily="34" charset="0"/>
              </a:rPr>
              <a:t>Xingjian</a:t>
            </a:r>
            <a:endParaRPr lang="fr-FR" sz="24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4" y="0"/>
            <a:ext cx="4839286" cy="6529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9518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0810" y="1443614"/>
            <a:ext cx="4182378" cy="2108312"/>
          </a:xfr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r>
              <a:rPr lang="fr-FR" sz="2000" b="1" dirty="0" err="1" smtClean="0">
                <a:solidFill>
                  <a:schemeClr val="accent2">
                    <a:lumMod val="50000"/>
                  </a:schemeClr>
                </a:solidFill>
                <a:latin typeface="Eras Demi ITC" panose="020B0805030504020804" pitchFamily="34" charset="0"/>
              </a:rPr>
              <a:t>Jare</a:t>
            </a:r>
            <a:r>
              <a:rPr lang="fr-FR" sz="2000" b="1" dirty="0" smtClean="0">
                <a:solidFill>
                  <a:schemeClr val="accent2">
                    <a:lumMod val="50000"/>
                  </a:schemeClr>
                </a:solidFill>
                <a:latin typeface="Eras Demi ITC" panose="020B0805030504020804" pitchFamily="34" charset="0"/>
              </a:rPr>
              <a:t> </a:t>
            </a:r>
            <a:r>
              <a:rPr lang="fr-FR" sz="2000" b="1" dirty="0" err="1" smtClean="0">
                <a:solidFill>
                  <a:schemeClr val="accent2">
                    <a:lumMod val="50000"/>
                  </a:schemeClr>
                </a:solidFill>
                <a:latin typeface="Eras Demi ITC" panose="020B0805030504020804" pitchFamily="34" charset="0"/>
              </a:rPr>
              <a:t>Ijalana</a:t>
            </a:r>
            <a:r>
              <a:rPr lang="fr-FR" sz="2000" b="1" dirty="0" smtClean="0">
                <a:solidFill>
                  <a:schemeClr val="accent2">
                    <a:lumMod val="50000"/>
                  </a:schemeClr>
                </a:solidFill>
                <a:latin typeface="Eras Demi ITC" panose="020B0805030504020804" pitchFamily="34" charset="0"/>
              </a:rPr>
              <a:t>, </a:t>
            </a:r>
            <a:r>
              <a:rPr lang="fr-FR" sz="2000" dirty="0" smtClean="0">
                <a:solidFill>
                  <a:schemeClr val="accent2">
                    <a:lumMod val="50000"/>
                  </a:schemeClr>
                </a:solidFill>
                <a:latin typeface="Eras Demi ITC" panose="020B0805030504020804" pitchFamily="34" charset="0"/>
              </a:rPr>
              <a:t>petite nigérienne âgée de 5 ans, a été élue par les internautes du monde entier comme la reine de la beauté des tout-petits en 2018.</a:t>
            </a:r>
            <a:br>
              <a:rPr lang="fr-FR" sz="2000" dirty="0" smtClean="0">
                <a:solidFill>
                  <a:schemeClr val="accent2">
                    <a:lumMod val="50000"/>
                  </a:schemeClr>
                </a:solidFill>
                <a:latin typeface="Eras Demi ITC" panose="020B0805030504020804" pitchFamily="34" charset="0"/>
              </a:rPr>
            </a:br>
            <a:r>
              <a:rPr lang="fr-FR" sz="2000" b="1" dirty="0" smtClean="0">
                <a:solidFill>
                  <a:schemeClr val="accent2">
                    <a:lumMod val="50000"/>
                  </a:schemeClr>
                </a:solidFill>
              </a:rPr>
              <a:t>Adolphe ANGOUA | LINFODROME</a:t>
            </a:r>
            <a:r>
              <a:rPr lang="fr-FR" sz="2000" b="1" dirty="0" smtClean="0"/>
              <a:t/>
            </a:r>
            <a:br>
              <a:rPr lang="fr-FR" sz="2000" b="1" dirty="0" smtClean="0"/>
            </a:b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052" y="1045029"/>
            <a:ext cx="7295104" cy="48634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0107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2729134"/>
            <a:ext cx="10515600" cy="2297577"/>
          </a:xfr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Eras Bold ITC" panose="020B0907030504020204" pitchFamily="34" charset="0"/>
              </a:rPr>
              <a:t>MERCI DE VOTRE AIMABLE ATTENTION !</a:t>
            </a:r>
            <a:endParaRPr lang="fr-FR" dirty="0">
              <a:solidFill>
                <a:schemeClr val="accent4">
                  <a:lumMod val="60000"/>
                  <a:lumOff val="40000"/>
                </a:schemeClr>
              </a:solidFill>
              <a:latin typeface="Eras Bold ITC" panose="020B0907030504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0" y="5194376"/>
            <a:ext cx="2203450" cy="545245"/>
          </a:xfr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r"/>
            <a:r>
              <a:rPr lang="fr-FR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Eras Bold ITC" panose="020B0907030504020204" pitchFamily="34" charset="0"/>
              </a:rPr>
              <a:t>JPWG &amp; MEF</a:t>
            </a:r>
            <a:endParaRPr lang="fr-FR" dirty="0">
              <a:solidFill>
                <a:schemeClr val="accent4">
                  <a:lumMod val="60000"/>
                  <a:lumOff val="40000"/>
                </a:schemeClr>
              </a:solidFill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805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78635"/>
            <a:ext cx="9144000" cy="2387600"/>
          </a:xfrm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0"/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fr-FR" dirty="0" smtClean="0">
                <a:latin typeface="Eras Bold ITC" panose="020B0907030504020204" pitchFamily="34" charset="0"/>
              </a:rPr>
              <a:t>AFRIQUE MODELE	</a:t>
            </a:r>
            <a:endParaRPr lang="fr-FR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63372" y="3939669"/>
            <a:ext cx="7188591" cy="1655762"/>
          </a:xfrm>
          <a:effectLst>
            <a:softEdge rad="12700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  <a:latin typeface="Eras Demi ITC" panose="020B0805030504020804" pitchFamily="34" charset="0"/>
              </a:rPr>
              <a:t>NOS BELLES D’EBENE </a:t>
            </a:r>
            <a:endParaRPr lang="fr-FR" sz="3600" dirty="0">
              <a:solidFill>
                <a:schemeClr val="accent4">
                  <a:lumMod val="50000"/>
                </a:schemeClr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330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197</Words>
  <Application>Microsoft Office PowerPoint</Application>
  <PresentationFormat>Grand écran</PresentationFormat>
  <Paragraphs>32</Paragraphs>
  <Slides>27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Eras Bold ITC</vt:lpstr>
      <vt:lpstr>Eras Demi ITC</vt:lpstr>
      <vt:lpstr>Thème Office</vt:lpstr>
      <vt:lpstr>AFRIQUE MODELE </vt:lpstr>
      <vt:lpstr>« IL FAUT FAIRE DU NOIR UNE COULEUR DE LUMIERE » </vt:lpstr>
      <vt:lpstr>« Joyau  dont l'éclat à jamais perdure… »</vt:lpstr>
      <vt:lpstr>« Une femme m’attend, elle contient tout, rien n’y manque… »  Walt Whitman</vt:lpstr>
      <vt:lpstr>« Une femme Un trésor Un vœu exhaussé Par le souffle de la providence… » Jérôme Matin</vt:lpstr>
      <vt:lpstr>Sara, belle d'indolence, Se balance… Victor Hugo</vt:lpstr>
      <vt:lpstr>Et je t’aime ! Et voici que s’épand dans mes moelles Miraculeusement la clarté… Renée Vivien</vt:lpstr>
      <vt:lpstr>La dame presque parfaite, est faite de perles énormes, et de lignes sophistiquées…  Chloe Douglas</vt:lpstr>
      <vt:lpstr>Madame de la Tour dans votre château Vous êtes si belle et vous semblez triste…  Esther Granek</vt:lpstr>
      <vt:lpstr>« L’Éden resplendissait dans sa beauté première."  François  Coppée</vt:lpstr>
      <vt:lpstr>« LA COULEUR NOIRE A MEILLEURE GRÂCE DANS LES VÊTEMENTS QUE TOUTE AUTRE. »</vt:lpstr>
      <vt:lpstr>Être femme, cœur et âme… Ritha Benjelloun</vt:lpstr>
      <vt:lpstr>« Dieu fit le doigt de la femme, Chef-d’œuvre auguste et charmant, Ce doigt fait pour toucher l’âme Et montrer le firmament. » Victor Hugo</vt:lpstr>
      <vt:lpstr>« Je suis belle, ô mortels ! comme un rêve de pierre… » Charles Baudelaire</vt:lpstr>
      <vt:lpstr>Ton corps se devinait, ondoiement incertain, Plus souple que la vague et plus frais que l’écume. Renée Vivien</vt:lpstr>
      <vt:lpstr>« Ce n'est pas la beauté de la femme qui ensorcelle, mais sa noblesse. » Euripide</vt:lpstr>
      <vt:lpstr>La beauté de la femme se regarde avec les yeux de son cœur. Manumax</vt:lpstr>
      <vt:lpstr>Aucune grâce extérieure n'est complète si la beauté intérieure ne la vivifie. Victor Hugo </vt:lpstr>
      <vt:lpstr>La beauté d'une œuvre est éphémère, la beauté de l'âme est éternelle. Pierre-paul Marchini </vt:lpstr>
      <vt:lpstr>Voila l'innocence, voilà la perfection, voilà la beauté de l'âme dans celle du corps. Géorges Sand</vt:lpstr>
      <vt:lpstr>Quand l'amour grandit en toi, la beauté fait de même. Car l'amour est la beauté de l'âme. Saint Augustin D'Hippone</vt:lpstr>
      <vt:lpstr>« La beauté de l'âme, c'est le seul truc que même l'aveugle peut voir. » Yacine Touati</vt:lpstr>
      <vt:lpstr>Quand la lumière s'immisce entre tes branches feuillues, tu émerveilles par ta beauté, ceux qui te regardent. Corinne Ghiridlian-hofmann</vt:lpstr>
      <vt:lpstr>« Offrir de la beauté naturelle, c'est de la générosité.. » Gao Xingjian</vt:lpstr>
      <vt:lpstr>Jare Ijalana, petite nigérienne âgée de 5 ans, a été élue par les internautes du monde entier comme la reine de la beauté des tout-petits en 2018. Adolphe ANGOUA | LINFODROME </vt:lpstr>
      <vt:lpstr>MERCI DE VOTRE AIMABLE ATTENTION !</vt:lpstr>
      <vt:lpstr>AFRIQUE MODELE </vt:lpstr>
    </vt:vector>
  </TitlesOfParts>
  <Company>NyrhuGroup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AFRIQUE MODELE</dc:title>
  <dc:creator>Utilisateur Windows</dc:creator>
  <cp:lastModifiedBy>Utilisateur Windows</cp:lastModifiedBy>
  <cp:revision>26</cp:revision>
  <dcterms:created xsi:type="dcterms:W3CDTF">2019-04-20T15:57:43Z</dcterms:created>
  <dcterms:modified xsi:type="dcterms:W3CDTF">2019-04-20T19:18:50Z</dcterms:modified>
</cp:coreProperties>
</file>