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61" r:id="rId8"/>
    <p:sldId id="263" r:id="rId9"/>
    <p:sldId id="265" r:id="rId10"/>
    <p:sldId id="277" r:id="rId11"/>
    <p:sldId id="266" r:id="rId12"/>
    <p:sldId id="267" r:id="rId13"/>
    <p:sldId id="268" r:id="rId14"/>
    <p:sldId id="278" r:id="rId15"/>
    <p:sldId id="264" r:id="rId16"/>
    <p:sldId id="269" r:id="rId17"/>
    <p:sldId id="270" r:id="rId18"/>
    <p:sldId id="271" r:id="rId19"/>
    <p:sldId id="279" r:id="rId20"/>
    <p:sldId id="272" r:id="rId21"/>
    <p:sldId id="275" r:id="rId22"/>
    <p:sldId id="273" r:id="rId23"/>
    <p:sldId id="274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BA776-4741-4637-A9FC-3926E1D30F46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CDE8-BE3B-45BF-AE41-31B5FAE11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15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BA776-4741-4637-A9FC-3926E1D30F46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CDE8-BE3B-45BF-AE41-31B5FAE11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402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BA776-4741-4637-A9FC-3926E1D30F46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CDE8-BE3B-45BF-AE41-31B5FAE11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195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BA776-4741-4637-A9FC-3926E1D30F46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CDE8-BE3B-45BF-AE41-31B5FAE11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314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BA776-4741-4637-A9FC-3926E1D30F46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CDE8-BE3B-45BF-AE41-31B5FAE11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920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BA776-4741-4637-A9FC-3926E1D30F46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CDE8-BE3B-45BF-AE41-31B5FAE11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433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BA776-4741-4637-A9FC-3926E1D30F46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CDE8-BE3B-45BF-AE41-31B5FAE11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5454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BA776-4741-4637-A9FC-3926E1D30F46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CDE8-BE3B-45BF-AE41-31B5FAE11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17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BA776-4741-4637-A9FC-3926E1D30F46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CDE8-BE3B-45BF-AE41-31B5FAE11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504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BA776-4741-4637-A9FC-3926E1D30F46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CDE8-BE3B-45BF-AE41-31B5FAE11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829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BA776-4741-4637-A9FC-3926E1D30F46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CDE8-BE3B-45BF-AE41-31B5FAE11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2317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BA776-4741-4637-A9FC-3926E1D30F46}" type="datetimeFigureOut">
              <a:rPr lang="fr-FR" smtClean="0"/>
              <a:t>29/04/2020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2CDE8-BE3B-45BF-AE41-31B5FAE112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3187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JPWG, POEMES URBAINS </a:t>
            </a:r>
            <a:br>
              <a:rPr lang="fr-FR" dirty="0" smtClean="0">
                <a:latin typeface="Eras Bold ITC" panose="020B0907030504020204" pitchFamily="34" charset="0"/>
              </a:rPr>
            </a:br>
            <a:r>
              <a:rPr lang="fr-FR" dirty="0" smtClean="0">
                <a:latin typeface="Eras Bold ITC" panose="020B0907030504020204" pitchFamily="34" charset="0"/>
              </a:rPr>
              <a:t>TOME 3</a:t>
            </a:r>
            <a:endParaRPr lang="fr-FR" dirty="0">
              <a:latin typeface="Eras Bold ITC" panose="020B0907030504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FR" sz="3200" dirty="0" smtClean="0">
                <a:latin typeface="Eras Demi ITC" panose="020B0805030504020804" pitchFamily="34" charset="0"/>
              </a:rPr>
              <a:t>Le malheur peut être un pont vers le bonheur. </a:t>
            </a:r>
            <a:endParaRPr lang="fr-FR" dirty="0">
              <a:latin typeface="Eras Demi ITC" panose="020B0805030504020804" pitchFamily="34" charset="0"/>
            </a:endParaRPr>
          </a:p>
        </p:txBody>
      </p:sp>
      <p:pic>
        <p:nvPicPr>
          <p:cNvPr id="4" name="music_34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88488"/>
      </p:ext>
    </p:extLst>
  </p:cSld>
  <p:clrMapOvr>
    <a:masterClrMapping/>
  </p:clrMapOvr>
  <p:transition spd="slow" advClick="0" advTm="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dirty="0" smtClean="0">
                <a:latin typeface="Eras Bold ITC" panose="020B0907030504020204" pitchFamily="34" charset="0"/>
              </a:rPr>
              <a:t>MORCEAU D’HORREUR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020" y="1776549"/>
            <a:ext cx="6646460" cy="4963885"/>
          </a:xfrm>
        </p:spPr>
      </p:pic>
    </p:spTree>
    <p:extLst>
      <p:ext uri="{BB962C8B-B14F-4D97-AF65-F5344CB8AC3E}">
        <p14:creationId xmlns:p14="http://schemas.microsoft.com/office/powerpoint/2010/main" val="2421504593"/>
      </p:ext>
    </p:extLst>
  </p:cSld>
  <p:clrMapOvr>
    <a:masterClrMapping/>
  </p:clrMapOvr>
  <p:transition spd="slow" advClick="0" advTm="7000"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7" y="143691"/>
            <a:ext cx="3932237" cy="1600200"/>
          </a:xfrm>
          <a:solidFill>
            <a:srgbClr val="7030A0"/>
          </a:solidFill>
        </p:spPr>
        <p:txBody>
          <a:bodyPr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MORCEAU D’HORREUR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1743891"/>
            <a:ext cx="3932237" cy="495735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fr-FR" dirty="0" smtClean="0">
                <a:latin typeface="Eras Demi ITC" panose="020B0805030504020804" pitchFamily="34" charset="0"/>
              </a:rPr>
              <a:t>La hache sanglante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Cingla sans hâte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Le vide rendu livide,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Puis frappa </a:t>
            </a:r>
            <a:r>
              <a:rPr lang="fr-FR" smtClean="0">
                <a:latin typeface="Eras Demi ITC" panose="020B0805030504020804" pitchFamily="34" charset="0"/>
              </a:rPr>
              <a:t>avec </a:t>
            </a:r>
            <a:r>
              <a:rPr lang="fr-FR" smtClean="0">
                <a:latin typeface="Eras Demi ITC" panose="020B0805030504020804" pitchFamily="34" charset="0"/>
              </a:rPr>
              <a:t>fracas</a:t>
            </a:r>
            <a:endParaRPr lang="fr-FR" dirty="0" smtClean="0">
              <a:latin typeface="Eras Demi ITC" panose="020B0805030504020804" pitchFamily="34" charset="0"/>
            </a:endParaRPr>
          </a:p>
          <a:p>
            <a:r>
              <a:rPr lang="fr-FR" dirty="0" smtClean="0">
                <a:latin typeface="Eras Demi ITC" panose="020B0805030504020804" pitchFamily="34" charset="0"/>
              </a:rPr>
              <a:t>L’écorce des corps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Offerts à l’enfer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Des loups.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Telle Fontaine en eau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La sève suinta des os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Ahuri par la furie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Subite de ses vigiles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Dont les chants chorales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Des victimes 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Encourageaient </a:t>
            </a:r>
            <a:r>
              <a:rPr lang="fr-FR" dirty="0" smtClean="0">
                <a:latin typeface="Eras Demi ITC" panose="020B0805030504020804" pitchFamily="34" charset="0"/>
              </a:rPr>
              <a:t>tant 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La vindicte.</a:t>
            </a:r>
          </a:p>
        </p:txBody>
      </p:sp>
      <p:pic>
        <p:nvPicPr>
          <p:cNvPr id="5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253" y="696035"/>
            <a:ext cx="5606924" cy="5595776"/>
          </a:xfrm>
        </p:spPr>
      </p:pic>
    </p:spTree>
    <p:extLst>
      <p:ext uri="{BB962C8B-B14F-4D97-AF65-F5344CB8AC3E}">
        <p14:creationId xmlns:p14="http://schemas.microsoft.com/office/powerpoint/2010/main" val="2140291782"/>
      </p:ext>
    </p:extLst>
  </p:cSld>
  <p:clrMapOvr>
    <a:masterClrMapping/>
  </p:clrMapOvr>
  <p:transition spd="slow" advClick="0" advTm="20000"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 anchor="ctr">
            <a:norm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ET LA MUSIQUE RUGIT</a:t>
            </a:r>
            <a:endParaRPr lang="fr-FR" sz="3600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947" y="1009935"/>
            <a:ext cx="5874958" cy="5484840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68303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fr-FR" dirty="0" smtClean="0">
                <a:latin typeface="Eras Demi ITC" panose="020B0805030504020804" pitchFamily="34" charset="0"/>
              </a:rPr>
              <a:t>Les pierres sentaient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La peur </a:t>
            </a:r>
            <a:r>
              <a:rPr lang="fr-FR" dirty="0" smtClean="0">
                <a:latin typeface="Eras Demi ITC" panose="020B0805030504020804" pitchFamily="34" charset="0"/>
              </a:rPr>
              <a:t>hanter</a:t>
            </a:r>
            <a:endParaRPr lang="fr-FR" dirty="0" smtClean="0">
              <a:latin typeface="Eras Demi ITC" panose="020B0805030504020804" pitchFamily="34" charset="0"/>
            </a:endParaRPr>
          </a:p>
          <a:p>
            <a:r>
              <a:rPr lang="fr-FR" dirty="0" smtClean="0">
                <a:latin typeface="Eras Demi ITC" panose="020B0805030504020804" pitchFamily="34" charset="0"/>
              </a:rPr>
              <a:t>Les âmes des hommes.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Troublées, elles écoutaient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Cette violence si douée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Qui jouait du violon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Faisant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Hululer des </a:t>
            </a:r>
            <a:r>
              <a:rPr lang="fr-FR" dirty="0" smtClean="0">
                <a:latin typeface="Eras Demi ITC" panose="020B0805030504020804" pitchFamily="34" charset="0"/>
              </a:rPr>
              <a:t>suppliciés</a:t>
            </a:r>
            <a:endParaRPr lang="fr-FR" dirty="0" smtClean="0">
              <a:latin typeface="Eras Demi ITC" panose="020B0805030504020804" pitchFamily="34" charset="0"/>
            </a:endParaRPr>
          </a:p>
          <a:p>
            <a:r>
              <a:rPr lang="fr-FR" dirty="0" smtClean="0">
                <a:latin typeface="Eras Demi ITC" panose="020B0805030504020804" pitchFamily="34" charset="0"/>
              </a:rPr>
              <a:t>A regard de proie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Si bavards </a:t>
            </a:r>
            <a:r>
              <a:rPr lang="fr-FR" dirty="0" smtClean="0">
                <a:latin typeface="Eras Demi ITC" panose="020B0805030504020804" pitchFamily="34" charset="0"/>
              </a:rPr>
              <a:t>d’effroi</a:t>
            </a:r>
            <a:endParaRPr lang="fr-FR" dirty="0" smtClean="0">
              <a:latin typeface="Eras Demi ITC" panose="020B0805030504020804" pitchFamily="34" charset="0"/>
            </a:endParaRPr>
          </a:p>
          <a:p>
            <a:r>
              <a:rPr lang="fr-FR" dirty="0" smtClean="0">
                <a:latin typeface="Eras Demi ITC" panose="020B0805030504020804" pitchFamily="34" charset="0"/>
              </a:rPr>
              <a:t>Faisant 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Danser le danger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Au rythme macabre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Des mille massacres.</a:t>
            </a:r>
            <a:endParaRPr lang="fr-FR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468889"/>
      </p:ext>
    </p:extLst>
  </p:cSld>
  <p:clrMapOvr>
    <a:masterClrMapping/>
  </p:clrMapOvr>
  <p:transition spd="slow" advClick="0" advTm="20000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 anchor="ctr">
            <a:norm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A L’OMBRE DE L’OMBRE</a:t>
            </a:r>
            <a:endParaRPr lang="fr-FR" sz="3600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190" y="941696"/>
            <a:ext cx="5954644" cy="5445066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465690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fr-FR" dirty="0" smtClean="0">
                <a:latin typeface="Eras Demi ITC" panose="020B0805030504020804" pitchFamily="34" charset="0"/>
              </a:rPr>
              <a:t>Des cieux soudains </a:t>
            </a:r>
            <a:r>
              <a:rPr lang="fr-FR" dirty="0" smtClean="0">
                <a:latin typeface="Eras Demi ITC" panose="020B0805030504020804" pitchFamily="34" charset="0"/>
              </a:rPr>
              <a:t>silencieux,</a:t>
            </a:r>
            <a:endParaRPr lang="fr-FR" dirty="0" smtClean="0">
              <a:latin typeface="Eras Demi ITC" panose="020B0805030504020804" pitchFamily="34" charset="0"/>
            </a:endParaRPr>
          </a:p>
          <a:p>
            <a:r>
              <a:rPr lang="fr-FR" dirty="0" smtClean="0">
                <a:latin typeface="Eras Demi ITC" panose="020B0805030504020804" pitchFamily="34" charset="0"/>
              </a:rPr>
              <a:t>Des corbeaux fixaient gravement </a:t>
            </a:r>
          </a:p>
          <a:p>
            <a:r>
              <a:rPr lang="fr-FR" dirty="0">
                <a:latin typeface="Eras Demi ITC" panose="020B0805030504020804" pitchFamily="34" charset="0"/>
              </a:rPr>
              <a:t>C</a:t>
            </a:r>
            <a:r>
              <a:rPr lang="fr-FR" dirty="0" smtClean="0">
                <a:latin typeface="Eras Demi ITC" panose="020B0805030504020804" pitchFamily="34" charset="0"/>
              </a:rPr>
              <a:t>es couteaux hissés crânement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Hors des </a:t>
            </a:r>
            <a:r>
              <a:rPr lang="fr-FR" dirty="0" smtClean="0">
                <a:latin typeface="Eras Demi ITC" panose="020B0805030504020804" pitchFamily="34" charset="0"/>
              </a:rPr>
              <a:t>fourreaux, </a:t>
            </a:r>
            <a:endParaRPr lang="fr-FR" dirty="0" smtClean="0">
              <a:latin typeface="Eras Demi ITC" panose="020B0805030504020804" pitchFamily="34" charset="0"/>
            </a:endParaRPr>
          </a:p>
          <a:p>
            <a:r>
              <a:rPr lang="fr-FR" dirty="0" smtClean="0">
                <a:latin typeface="Eras Demi ITC" panose="020B0805030504020804" pitchFamily="34" charset="0"/>
              </a:rPr>
              <a:t>Ces armes écœurées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D’égorger des âmes.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Le courroux accroché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Au visage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Les bourreaux approchaient 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Le village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Par dizaine, ils scandaient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Leurs disettes de sang frais.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Tout à </a:t>
            </a:r>
            <a:r>
              <a:rPr lang="fr-FR" dirty="0" smtClean="0">
                <a:latin typeface="Eras Demi ITC" panose="020B0805030504020804" pitchFamily="34" charset="0"/>
              </a:rPr>
              <a:t>l’heure</a:t>
            </a:r>
            <a:r>
              <a:rPr lang="fr-FR" dirty="0" smtClean="0">
                <a:latin typeface="Eras Demi ITC" panose="020B0805030504020804" pitchFamily="34" charset="0"/>
              </a:rPr>
              <a:t>, la douleur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Fondrait sur la contrée,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Les mains sales iraient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Au massacre de </a:t>
            </a:r>
            <a:r>
              <a:rPr lang="fr-FR" dirty="0" smtClean="0">
                <a:latin typeface="Eras Demi ITC" panose="020B0805030504020804" pitchFamily="34" charset="0"/>
              </a:rPr>
              <a:t>l’ivrai</a:t>
            </a:r>
            <a:r>
              <a:rPr lang="fr-FR" dirty="0">
                <a:latin typeface="Eras Demi ITC" panose="020B0805030504020804" pitchFamily="34" charset="0"/>
              </a:rPr>
              <a:t>e</a:t>
            </a:r>
            <a:r>
              <a:rPr lang="fr-FR" dirty="0" smtClean="0">
                <a:latin typeface="Eras Demi ITC" panose="020B0805030504020804" pitchFamily="34" charset="0"/>
              </a:rPr>
              <a:t>.</a:t>
            </a:r>
            <a:endParaRPr lang="fr-FR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932480"/>
      </p:ext>
    </p:extLst>
  </p:cSld>
  <p:clrMapOvr>
    <a:masterClrMapping/>
  </p:clrMapOvr>
  <p:transition spd="slow" advClick="0" advTm="20000"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  <a:latin typeface="Eras Bold ITC" panose="020B0907030504020204" pitchFamily="34" charset="0"/>
              </a:rPr>
              <a:t>A L’OMBRE DE L’OMBRE</a:t>
            </a:r>
            <a:endParaRPr lang="fr-FR" dirty="0"/>
          </a:p>
        </p:txBody>
      </p:sp>
      <p:pic>
        <p:nvPicPr>
          <p:cNvPr id="4" name="Espace réservé du contenu 3" descr="An untiled work by Esther Mahlangu, whose dazzling geometric ...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614" y="1772575"/>
            <a:ext cx="6692333" cy="50103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271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187326"/>
            <a:ext cx="3932237" cy="805452"/>
          </a:xfrm>
          <a:solidFill>
            <a:srgbClr val="7030A0"/>
          </a:solidFill>
        </p:spPr>
        <p:txBody>
          <a:bodyPr>
            <a:noAutofit/>
          </a:bodyPr>
          <a:lstStyle/>
          <a:p>
            <a:pPr algn="ctr"/>
            <a:r>
              <a:rPr lang="fr-FR" sz="28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CONDAMNEE A MORT</a:t>
            </a:r>
            <a:endParaRPr lang="fr-FR" sz="2800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502" y="685737"/>
            <a:ext cx="5769298" cy="5998875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992778"/>
            <a:ext cx="3932237" cy="586522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r>
              <a:rPr lang="fr-FR" sz="1100" dirty="0" smtClean="0">
                <a:latin typeface="Eras Demi ITC" panose="020B0805030504020804" pitchFamily="34" charset="0"/>
              </a:rPr>
              <a:t>Les serrures de ma cellule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Aboyèrent de bonne heure.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Sans trembler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Ma tête troublée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Contemplait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La terre tourner.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Une soutane omble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M’</a:t>
            </a:r>
            <a:r>
              <a:rPr lang="fr-FR" sz="1100" dirty="0" err="1" smtClean="0">
                <a:latin typeface="Eras Demi ITC" panose="020B0805030504020804" pitchFamily="34" charset="0"/>
              </a:rPr>
              <a:t>ota</a:t>
            </a:r>
            <a:r>
              <a:rPr lang="fr-FR" sz="1100" dirty="0" smtClean="0">
                <a:latin typeface="Eras Demi ITC" panose="020B0805030504020804" pitchFamily="34" charset="0"/>
              </a:rPr>
              <a:t> du nombre 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Des pêcheurs de péchés.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Au centre de l’enceinte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Un fauteuil en faction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Attendait d’appliquer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Sa sanction aux </a:t>
            </a:r>
            <a:r>
              <a:rPr lang="fr-FR" sz="1100" dirty="0" smtClean="0">
                <a:latin typeface="Eras Demi ITC" panose="020B0805030504020804" pitchFamily="34" charset="0"/>
              </a:rPr>
              <a:t>fauteurs.</a:t>
            </a:r>
            <a:endParaRPr lang="fr-FR" sz="1100" dirty="0" smtClean="0">
              <a:latin typeface="Eras Demi ITC" panose="020B0805030504020804" pitchFamily="34" charset="0"/>
            </a:endParaRPr>
          </a:p>
          <a:p>
            <a:r>
              <a:rPr lang="fr-FR" sz="1100" dirty="0" smtClean="0">
                <a:latin typeface="Eras Demi ITC" panose="020B0805030504020804" pitchFamily="34" charset="0"/>
              </a:rPr>
              <a:t>Attachés au </a:t>
            </a:r>
            <a:r>
              <a:rPr lang="fr-FR" sz="1100" dirty="0" smtClean="0">
                <a:latin typeface="Eras Demi ITC" panose="020B0805030504020804" pitchFamily="34" charset="0"/>
              </a:rPr>
              <a:t>piquet,</a:t>
            </a:r>
            <a:endParaRPr lang="fr-FR" sz="1100" dirty="0" smtClean="0">
              <a:latin typeface="Eras Demi ITC" panose="020B0805030504020804" pitchFamily="34" charset="0"/>
            </a:endParaRPr>
          </a:p>
          <a:p>
            <a:r>
              <a:rPr lang="fr-FR" sz="1100" dirty="0" smtClean="0">
                <a:latin typeface="Eras Demi ITC" panose="020B0805030504020804" pitchFamily="34" charset="0"/>
              </a:rPr>
              <a:t>Deux mille volts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Parleraient de vive voix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Aux parias.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Ma sentence déjà consentante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Eternua une fois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Puis s’éternisa au soir</a:t>
            </a:r>
          </a:p>
          <a:p>
            <a:r>
              <a:rPr lang="fr-FR" sz="1100" dirty="0" smtClean="0">
                <a:latin typeface="Eras Demi ITC" panose="020B0805030504020804" pitchFamily="34" charset="0"/>
              </a:rPr>
              <a:t>J’étais mort d’une belle mort.</a:t>
            </a:r>
          </a:p>
          <a:p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541538800"/>
      </p:ext>
    </p:extLst>
  </p:cSld>
  <p:clrMapOvr>
    <a:masterClrMapping/>
  </p:clrMapOvr>
  <p:transition spd="slow" advClick="0" advTm="35000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4800" dirty="0" smtClean="0">
                <a:latin typeface="Eras Bold ITC" panose="020B0907030504020204" pitchFamily="34" charset="0"/>
              </a:rPr>
              <a:t>RAYON DE SOLEIL</a:t>
            </a:r>
            <a:endParaRPr lang="fr-FR" sz="48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141" y="1760309"/>
            <a:ext cx="5617029" cy="4992915"/>
          </a:xfrm>
        </p:spPr>
      </p:pic>
    </p:spTree>
    <p:extLst>
      <p:ext uri="{BB962C8B-B14F-4D97-AF65-F5344CB8AC3E}">
        <p14:creationId xmlns:p14="http://schemas.microsoft.com/office/powerpoint/2010/main" val="1790803307"/>
      </p:ext>
    </p:extLst>
  </p:cSld>
  <p:clrMapOvr>
    <a:masterClrMapping/>
  </p:clrMapOvr>
  <p:transition spd="slow" advClick="0" advTm="7000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4800" dirty="0" smtClean="0">
                <a:latin typeface="Eras Bold ITC" panose="020B0907030504020204" pitchFamily="34" charset="0"/>
              </a:rPr>
              <a:t>L’ENDEUILLE</a:t>
            </a:r>
            <a:endParaRPr lang="fr-FR" sz="48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5181600" cy="4351337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Tu es partie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Si vite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Qu’il y a partout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Ce vide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Muet à me remuer.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Le vent de la mort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A soufflé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Le temps pour l’amour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De souffrir.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Alors seulement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Se taisent mes je t’aime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A l’heure du silence.</a:t>
            </a:r>
          </a:p>
        </p:txBody>
      </p:sp>
    </p:spTree>
    <p:extLst>
      <p:ext uri="{BB962C8B-B14F-4D97-AF65-F5344CB8AC3E}">
        <p14:creationId xmlns:p14="http://schemas.microsoft.com/office/powerpoint/2010/main" val="508213083"/>
      </p:ext>
    </p:extLst>
  </p:cSld>
  <p:clrMapOvr>
    <a:masterClrMapping/>
  </p:clrMapOvr>
  <p:transition spd="slow" advClick="0" advTm="20000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dirty="0">
                <a:latin typeface="Eras Bold ITC" panose="020B0907030504020204" pitchFamily="34" charset="0"/>
              </a:rPr>
              <a:t>L’ENDEUILLE</a:t>
            </a:r>
            <a:endParaRPr lang="fr-FR" dirty="0"/>
          </a:p>
        </p:txBody>
      </p:sp>
      <p:pic>
        <p:nvPicPr>
          <p:cNvPr id="4" name="Espace réservé du contenu 3" descr="NDEBELE HOUSES – paula friis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16" y="1923233"/>
            <a:ext cx="7237484" cy="472322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143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87701"/>
            <a:ext cx="10515600" cy="13255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4800" dirty="0" smtClean="0">
                <a:latin typeface="Eras Bold ITC" panose="020B0907030504020204" pitchFamily="34" charset="0"/>
              </a:rPr>
              <a:t>VIDE DE VIE</a:t>
            </a:r>
            <a:endParaRPr lang="fr-FR" sz="48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15" y="1648201"/>
            <a:ext cx="5105569" cy="4784180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648202"/>
            <a:ext cx="5181600" cy="496160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Âme sœur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Dont l’exil insiste tant,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De ma peine, saignent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Ces larmes qui te pleurent.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Autre moitié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De ma moitié.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Qui donc, 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T’a </a:t>
            </a:r>
            <a:r>
              <a:rPr lang="fr-FR" dirty="0" smtClean="0">
                <a:latin typeface="Eras Demi ITC" panose="020B0805030504020804" pitchFamily="34" charset="0"/>
              </a:rPr>
              <a:t>ôtée </a:t>
            </a:r>
            <a:r>
              <a:rPr lang="fr-FR" dirty="0" smtClean="0">
                <a:latin typeface="Eras Demi ITC" panose="020B0805030504020804" pitchFamily="34" charset="0"/>
              </a:rPr>
              <a:t>de mon côté ?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Derrière le miroir 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Se tait encore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Le mystère du mouroir.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Epuisante impuissance !</a:t>
            </a:r>
          </a:p>
          <a:p>
            <a:pPr marL="0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633308655"/>
      </p:ext>
    </p:extLst>
  </p:cSld>
  <p:clrMapOvr>
    <a:masterClrMapping/>
  </p:clrMapOvr>
  <p:transition spd="slow" advClick="0" advTm="25000"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30630"/>
            <a:ext cx="10515600" cy="796834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dirty="0" smtClean="0">
                <a:latin typeface="Eras Bold ITC" panose="020B0907030504020204" pitchFamily="34" charset="0"/>
              </a:rPr>
              <a:t>EGORGES DU FIS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97280"/>
            <a:ext cx="5181600" cy="5344464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097281"/>
            <a:ext cx="5181600" cy="560377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Sur les corps chétifs et menus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De ces petits inconnus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Une cruauté de toute beauté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Avait servi à sévir sans faiblir.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Des sculpteurs habiles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Avaient vrillé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A habiller de stupeur 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Les traits tirés de leurs portraits.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Deux à trois entailles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Trop réussies avaient ressuscité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De leurs tombe, nombre 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De leurs entrailles.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Au plus haut de l’échelle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Les séquelles du plus osé des culots: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Sur les portes </a:t>
            </a:r>
            <a:r>
              <a:rPr lang="fr-FR" sz="6400" dirty="0" err="1" smtClean="0">
                <a:latin typeface="Eras Demi ITC" panose="020B0805030504020804" pitchFamily="34" charset="0"/>
              </a:rPr>
              <a:t>baillantes</a:t>
            </a:r>
            <a:endParaRPr lang="fr-FR" sz="6400" dirty="0" smtClean="0">
              <a:latin typeface="Eras Demi ITC" panose="020B0805030504020804" pitchFamily="34" charset="0"/>
            </a:endParaRP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De ces gorges béates,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Une pancarte bancale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Enonçait en français</a:t>
            </a:r>
          </a:p>
          <a:p>
            <a:pPr marL="0" indent="0">
              <a:buNone/>
            </a:pPr>
            <a:r>
              <a:rPr lang="fr-FR" sz="6400" dirty="0" smtClean="0">
                <a:latin typeface="Eras Demi ITC" panose="020B0805030504020804" pitchFamily="34" charset="0"/>
              </a:rPr>
              <a:t>« Voyeurisme autorisé ».</a:t>
            </a:r>
          </a:p>
          <a:p>
            <a:pPr marL="0" indent="0">
              <a:buNone/>
            </a:pP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9570658"/>
      </p:ext>
    </p:extLst>
  </p:cSld>
  <p:clrMapOvr>
    <a:masterClrMapping/>
  </p:clrMapOvr>
  <p:transition spd="slow" advClick="0" advTm="35000"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14997"/>
            <a:ext cx="10515600" cy="13255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dirty="0" smtClean="0">
                <a:latin typeface="Eras Bold ITC" panose="020B0907030504020204" pitchFamily="34" charset="0"/>
              </a:rPr>
              <a:t>LE FOU</a:t>
            </a:r>
            <a:endParaRPr lang="fr-FR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1"/>
          <a:stretch/>
        </p:blipFill>
        <p:spPr>
          <a:xfrm>
            <a:off x="838200" y="1661850"/>
            <a:ext cx="4921155" cy="4940934"/>
          </a:xfrm>
        </p:spPr>
      </p:pic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661851"/>
            <a:ext cx="5181600" cy="494093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Ce regard si vide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Qui s’égare bien vite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Sur le chemin du mien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Ces mots, ces phrases qui font naufrage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Cet air, ces gestes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Qui errent au désert…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Une saison sèche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Aura eu raison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De ta raison </a:t>
            </a:r>
            <a:r>
              <a:rPr lang="fr-FR" dirty="0" smtClean="0">
                <a:latin typeface="Eras Demi ITC" panose="020B0805030504020804" pitchFamily="34" charset="0"/>
              </a:rPr>
              <a:t>verte.</a:t>
            </a:r>
            <a:endParaRPr lang="fr-FR" dirty="0" smtClean="0">
              <a:latin typeface="Eras Demi ITC" panose="020B0805030504020804" pitchFamily="34" charset="0"/>
            </a:endParaRP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La voilà sans voile,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Veine chimère derrière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Cet horizon ciel</a:t>
            </a:r>
          </a:p>
          <a:p>
            <a:pPr marL="0" indent="0">
              <a:buNone/>
            </a:pPr>
            <a:r>
              <a:rPr lang="fr-FR" dirty="0" smtClean="0">
                <a:latin typeface="Eras Demi ITC" panose="020B0805030504020804" pitchFamily="34" charset="0"/>
              </a:rPr>
              <a:t>Qui dort dehors.</a:t>
            </a:r>
            <a:endParaRPr lang="fr-FR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029719"/>
      </p:ext>
    </p:extLst>
  </p:cSld>
  <p:clrMapOvr>
    <a:masterClrMapping/>
  </p:clrMapOvr>
  <p:transition spd="slow" advClick="0" advTm="25000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dirty="0">
                <a:latin typeface="Eras Bold ITC" panose="020B0907030504020204" pitchFamily="34" charset="0"/>
              </a:rPr>
              <a:t>LE FOU</a:t>
            </a:r>
            <a:endParaRPr lang="fr-FR" dirty="0"/>
          </a:p>
        </p:txBody>
      </p:sp>
      <p:pic>
        <p:nvPicPr>
          <p:cNvPr id="4" name="Espace réservé du contenu 3" descr="Esther Mahlangu | Ndebele Abstract - C000964 (2019) | Available ...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353" y="1922925"/>
            <a:ext cx="7137779" cy="47917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344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4800" dirty="0" smtClean="0">
                <a:latin typeface="Eras Bold ITC" panose="020B0907030504020204" pitchFamily="34" charset="0"/>
              </a:rPr>
              <a:t>ARC EN CIEL</a:t>
            </a:r>
            <a:endParaRPr lang="fr-FR" sz="48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143" y="1747246"/>
            <a:ext cx="6650361" cy="5008233"/>
          </a:xfrm>
        </p:spPr>
      </p:pic>
    </p:spTree>
    <p:extLst>
      <p:ext uri="{BB962C8B-B14F-4D97-AF65-F5344CB8AC3E}">
        <p14:creationId xmlns:p14="http://schemas.microsoft.com/office/powerpoint/2010/main" val="331203321"/>
      </p:ext>
    </p:extLst>
  </p:cSld>
  <p:clrMapOvr>
    <a:masterClrMapping/>
  </p:clrMapOvr>
  <p:transition spd="slow" advClick="0" advTm="7000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143691"/>
            <a:ext cx="3932237" cy="1110343"/>
          </a:xfrm>
          <a:solidFill>
            <a:srgbClr val="7030A0"/>
          </a:solidFill>
        </p:spPr>
        <p:txBody>
          <a:bodyPr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LES DERNIERS DAMNES</a:t>
            </a:r>
            <a:endParaRPr lang="fr-FR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528" y="518614"/>
            <a:ext cx="5935804" cy="5786261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1254035"/>
            <a:ext cx="3932237" cy="546027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fr-FR" dirty="0" smtClean="0">
                <a:latin typeface="Eras Demi ITC" panose="020B0805030504020804" pitchFamily="34" charset="0"/>
              </a:rPr>
              <a:t>Traqués tels ces bêtes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Chassées de chez elles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Les derniers </a:t>
            </a:r>
            <a:r>
              <a:rPr lang="fr-FR" dirty="0" smtClean="0">
                <a:latin typeface="Eras Demi ITC" panose="020B0805030504020804" pitchFamily="34" charset="0"/>
              </a:rPr>
              <a:t>erraient</a:t>
            </a:r>
            <a:endParaRPr lang="fr-FR" dirty="0" smtClean="0">
              <a:latin typeface="Eras Demi ITC" panose="020B0805030504020804" pitchFamily="34" charset="0"/>
            </a:endParaRPr>
          </a:p>
          <a:p>
            <a:r>
              <a:rPr lang="fr-FR" dirty="0" smtClean="0">
                <a:latin typeface="Eras Demi ITC" panose="020B0805030504020804" pitchFamily="34" charset="0"/>
              </a:rPr>
              <a:t>De terriers en terriers.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Tapies dans le maquis,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Les sagaies de l’ennemi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Les avaient en ligne de </a:t>
            </a:r>
            <a:r>
              <a:rPr lang="fr-FR" dirty="0" smtClean="0">
                <a:latin typeface="Eras Demi ITC" panose="020B0805030504020804" pitchFamily="34" charset="0"/>
              </a:rPr>
              <a:t>mire</a:t>
            </a:r>
            <a:r>
              <a:rPr lang="fr-FR" dirty="0" smtClean="0">
                <a:latin typeface="Eras Demi ITC" panose="020B0805030504020804" pitchFamily="34" charset="0"/>
              </a:rPr>
              <a:t>.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Les kalaches aux gueules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Qui crachent toutes seules.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Les machettes éméchées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Si friandes d’eux, ces paquets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De viande et d’os à hacher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Menu pour le menu de minuit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Mais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Que Dieu et ses Oints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Etaient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Loin de ces lieux !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Là-bas perchés tout  la haut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Sans </a:t>
            </a:r>
            <a:r>
              <a:rPr lang="fr-FR" dirty="0" smtClean="0">
                <a:latin typeface="Eras Demi ITC" panose="020B0805030504020804" pitchFamily="34" charset="0"/>
              </a:rPr>
              <a:t>péchés…</a:t>
            </a:r>
            <a:endParaRPr lang="fr-FR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90798"/>
      </p:ext>
    </p:extLst>
  </p:cSld>
  <p:clrMapOvr>
    <a:masterClrMapping/>
  </p:clrMapOvr>
  <p:transition spd="slow" advClick="0" advTm="30000"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7" y="130630"/>
            <a:ext cx="3932237" cy="856796"/>
          </a:xfrm>
          <a:solidFill>
            <a:srgbClr val="7030A0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ET NOËL SE RAPPELLE</a:t>
            </a:r>
            <a:endParaRPr lang="fr-FR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63" y="446027"/>
            <a:ext cx="6141494" cy="5988249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577913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fr-FR" dirty="0" smtClean="0">
                <a:latin typeface="Eras Demi ITC" panose="020B0805030504020804" pitchFamily="34" charset="0"/>
              </a:rPr>
              <a:t>Mon quartier est pauvre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Il a des rues vêtues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De robes souillées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D’arome d’urée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Et des chiens fous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Du joug non </a:t>
            </a:r>
            <a:r>
              <a:rPr lang="fr-FR" dirty="0" err="1" smtClean="0">
                <a:latin typeface="Eras Demi ITC" panose="020B0805030504020804" pitchFamily="34" charset="0"/>
              </a:rPr>
              <a:t>faint</a:t>
            </a:r>
            <a:endParaRPr lang="fr-FR" dirty="0" smtClean="0">
              <a:latin typeface="Eras Demi ITC" panose="020B0805030504020804" pitchFamily="34" charset="0"/>
            </a:endParaRPr>
          </a:p>
          <a:p>
            <a:r>
              <a:rPr lang="fr-FR" dirty="0" smtClean="0">
                <a:latin typeface="Eras Demi ITC" panose="020B0805030504020804" pitchFamily="34" charset="0"/>
              </a:rPr>
              <a:t>De douce faim. 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Mon quartier est pauvre,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Il a des eaux si usées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Qu’elles portent à la nuée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Leur haut dégoût des vieux égouts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Et des bambins enclins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A réciter à satiété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Ces psaumes qui ne les sauvent.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Mon quartier est pauvre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Des bruits émus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Des fruits très murs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Qui jaunissent de chaude pisse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Aux yeux de clochards 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Envieux du rachat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Eternel d’internet.</a:t>
            </a:r>
            <a:endParaRPr lang="fr-FR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232321"/>
      </p:ext>
    </p:extLst>
  </p:cSld>
  <p:clrMapOvr>
    <a:masterClrMapping/>
  </p:clrMapOvr>
  <p:transition spd="slow" advClick="0" advTm="35000"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187325"/>
            <a:ext cx="3932237" cy="1027521"/>
          </a:xfrm>
          <a:solidFill>
            <a:srgbClr val="7030A0"/>
          </a:solidFill>
        </p:spPr>
        <p:txBody>
          <a:bodyPr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LA LANGUE DE BOMBE</a:t>
            </a:r>
            <a:endParaRPr lang="fr-FR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2"/>
          <a:stretch/>
        </p:blipFill>
        <p:spPr>
          <a:xfrm>
            <a:off x="5377217" y="447027"/>
            <a:ext cx="6243717" cy="6063149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1214846"/>
            <a:ext cx="3932237" cy="5486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r>
              <a:rPr lang="fr-FR" dirty="0" smtClean="0">
                <a:latin typeface="Eras Demi ITC" panose="020B0805030504020804" pitchFamily="34" charset="0"/>
              </a:rPr>
              <a:t>Des cœurs battent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En chœur là-bas…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Boum, boum,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L’horloge interroge le temps-instant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Tic, tic, tic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Dans la rue </a:t>
            </a:r>
            <a:r>
              <a:rPr lang="fr-FR" dirty="0" smtClean="0">
                <a:latin typeface="Eras Demi ITC" panose="020B0805030504020804" pitchFamily="34" charset="0"/>
              </a:rPr>
              <a:t>Al</a:t>
            </a:r>
            <a:r>
              <a:rPr lang="fr-FR" dirty="0" smtClean="0">
                <a:latin typeface="Eras Demi ITC" panose="020B0805030504020804" pitchFamily="34" charset="0"/>
              </a:rPr>
              <a:t> </a:t>
            </a:r>
            <a:r>
              <a:rPr lang="fr-FR" dirty="0" smtClean="0">
                <a:latin typeface="Eras Demi ITC" panose="020B0805030504020804" pitchFamily="34" charset="0"/>
              </a:rPr>
              <a:t>Karim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Que de ruches s’animent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Ce matin où la main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D’AHMED appelle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Apocalypse à proclamer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Horreur à l’orée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Des vignes de la vie.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La bombe éclate !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Se éclats tombe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C’est l’hécatombe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Les tombes s’étalent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Et AHMED dit Amin !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ALLAH ou AKBAR !</a:t>
            </a:r>
            <a:endParaRPr lang="fr-FR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412988"/>
      </p:ext>
    </p:extLst>
  </p:cSld>
  <p:clrMapOvr>
    <a:masterClrMapping/>
  </p:clrMapOvr>
  <p:transition spd="slow" advClick="0" advTm="30000"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  <a:latin typeface="Eras Bold ITC" panose="020B0907030504020204" pitchFamily="34" charset="0"/>
              </a:rPr>
              <a:t>LA LANGUE DE BOMBE</a:t>
            </a:r>
            <a:endParaRPr lang="fr-FR" dirty="0"/>
          </a:p>
        </p:txBody>
      </p:sp>
      <p:pic>
        <p:nvPicPr>
          <p:cNvPr id="4" name="Espace réservé du contenu 3" descr="Ndebele homestead by Esther Mahlangu on artnet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190" y="2006221"/>
            <a:ext cx="6591869" cy="45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164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7" y="204716"/>
            <a:ext cx="3932237" cy="1257281"/>
          </a:xfrm>
          <a:solidFill>
            <a:srgbClr val="7030A0"/>
          </a:solidFill>
        </p:spPr>
        <p:txBody>
          <a:bodyPr anchor="ctr">
            <a:norm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TERRORISTES</a:t>
            </a:r>
            <a:endParaRPr lang="fr-FR" sz="3600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346" y="573206"/>
            <a:ext cx="5189101" cy="5961924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9" y="1460310"/>
            <a:ext cx="3932236" cy="529318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FR" sz="1800" dirty="0" smtClean="0">
                <a:latin typeface="Eras Demi ITC" panose="020B0805030504020804" pitchFamily="34" charset="0"/>
              </a:rPr>
              <a:t>Voilà qu’horloge</a:t>
            </a:r>
          </a:p>
          <a:p>
            <a:r>
              <a:rPr lang="fr-FR" sz="1800" dirty="0" smtClean="0">
                <a:latin typeface="Eras Demi ITC" panose="020B0805030504020804" pitchFamily="34" charset="0"/>
              </a:rPr>
              <a:t>Arrose les roses</a:t>
            </a:r>
          </a:p>
          <a:p>
            <a:r>
              <a:rPr lang="fr-FR" sz="1800" dirty="0" smtClean="0">
                <a:latin typeface="Eras Demi ITC" panose="020B0805030504020804" pitchFamily="34" charset="0"/>
              </a:rPr>
              <a:t>Du temps-instants.</a:t>
            </a:r>
          </a:p>
          <a:p>
            <a:r>
              <a:rPr lang="fr-FR" sz="1800" dirty="0" smtClean="0">
                <a:latin typeface="Eras Demi ITC" panose="020B0805030504020804" pitchFamily="34" charset="0"/>
              </a:rPr>
              <a:t>Qu’au pays</a:t>
            </a:r>
          </a:p>
          <a:p>
            <a:r>
              <a:rPr lang="fr-FR" sz="1800" dirty="0" smtClean="0">
                <a:latin typeface="Eras Demi ITC" panose="020B0805030504020804" pitchFamily="34" charset="0"/>
              </a:rPr>
              <a:t>Où sévit la vie, </a:t>
            </a:r>
          </a:p>
          <a:p>
            <a:r>
              <a:rPr lang="fr-FR" sz="1800" dirty="0" smtClean="0">
                <a:latin typeface="Eras Demi ITC" panose="020B0805030504020804" pitchFamily="34" charset="0"/>
              </a:rPr>
              <a:t>Le miracle des cœurs</a:t>
            </a:r>
          </a:p>
          <a:p>
            <a:r>
              <a:rPr lang="fr-FR" sz="1800" dirty="0" smtClean="0">
                <a:latin typeface="Eras Demi ITC" panose="020B0805030504020804" pitchFamily="34" charset="0"/>
              </a:rPr>
              <a:t>Qui battent en chœur</a:t>
            </a:r>
          </a:p>
          <a:p>
            <a:r>
              <a:rPr lang="fr-FR" sz="1800" dirty="0" smtClean="0">
                <a:latin typeface="Eras Demi ITC" panose="020B0805030504020804" pitchFamily="34" charset="0"/>
              </a:rPr>
              <a:t>Refleurit.</a:t>
            </a:r>
          </a:p>
          <a:p>
            <a:r>
              <a:rPr lang="fr-FR" sz="1800" dirty="0" smtClean="0">
                <a:latin typeface="Eras Demi ITC" panose="020B0805030504020804" pitchFamily="34" charset="0"/>
              </a:rPr>
              <a:t>Voilà</a:t>
            </a:r>
          </a:p>
          <a:p>
            <a:r>
              <a:rPr lang="fr-FR" sz="1800" dirty="0" smtClean="0">
                <a:latin typeface="Eras Demi ITC" panose="020B0805030504020804" pitchFamily="34" charset="0"/>
              </a:rPr>
              <a:t>La rue Al Karim</a:t>
            </a:r>
          </a:p>
          <a:p>
            <a:r>
              <a:rPr lang="fr-FR" sz="1800" dirty="0" smtClean="0">
                <a:latin typeface="Eras Demi ITC" panose="020B0805030504020804" pitchFamily="34" charset="0"/>
              </a:rPr>
              <a:t>Ce matin</a:t>
            </a:r>
          </a:p>
          <a:p>
            <a:r>
              <a:rPr lang="fr-FR" sz="1800" dirty="0" smtClean="0">
                <a:latin typeface="Eras Demi ITC" panose="020B0805030504020804" pitchFamily="34" charset="0"/>
              </a:rPr>
              <a:t>Où</a:t>
            </a:r>
          </a:p>
          <a:p>
            <a:r>
              <a:rPr lang="fr-FR" sz="1800" dirty="0" smtClean="0">
                <a:latin typeface="Eras Demi ITC" panose="020B0805030504020804" pitchFamily="34" charset="0"/>
              </a:rPr>
              <a:t>Les ruches s’animent.</a:t>
            </a:r>
          </a:p>
          <a:p>
            <a:r>
              <a:rPr lang="fr-FR" sz="1800" dirty="0" smtClean="0">
                <a:latin typeface="Eras Demi ITC" panose="020B0805030504020804" pitchFamily="34" charset="0"/>
              </a:rPr>
              <a:t>Voilà…</a:t>
            </a:r>
          </a:p>
        </p:txBody>
      </p:sp>
    </p:spTree>
    <p:extLst>
      <p:ext uri="{BB962C8B-B14F-4D97-AF65-F5344CB8AC3E}">
        <p14:creationId xmlns:p14="http://schemas.microsoft.com/office/powerpoint/2010/main" val="3987212584"/>
      </p:ext>
    </p:extLst>
  </p:cSld>
  <p:clrMapOvr>
    <a:masterClrMapping/>
  </p:clrMapOvr>
  <p:transition spd="slow" advClick="0" advTm="20000"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79848"/>
            <a:ext cx="3932237" cy="1203041"/>
          </a:xfrm>
          <a:solidFill>
            <a:srgbClr val="7030A0"/>
          </a:solidFill>
        </p:spPr>
        <p:txBody>
          <a:bodyPr anchor="ctr">
            <a:norm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latin typeface="Eras Bold ITC" panose="020B0907030504020204" pitchFamily="34" charset="0"/>
              </a:rPr>
              <a:t>TERRORISTES</a:t>
            </a:r>
            <a:endParaRPr lang="fr-FR" sz="3600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64" y="446872"/>
            <a:ext cx="5664270" cy="6071475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1282890"/>
            <a:ext cx="3932237" cy="541287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t">
            <a:normAutofit lnSpcReduction="10000"/>
          </a:bodyPr>
          <a:lstStyle/>
          <a:p>
            <a:r>
              <a:rPr lang="fr-FR" sz="2000" dirty="0" smtClean="0">
                <a:latin typeface="Eras Demi ITC" panose="020B0805030504020804" pitchFamily="34" charset="0"/>
              </a:rPr>
              <a:t>Voila</a:t>
            </a:r>
          </a:p>
          <a:p>
            <a:r>
              <a:rPr lang="fr-FR" sz="2000" dirty="0" smtClean="0">
                <a:latin typeface="Eras Demi ITC" panose="020B0805030504020804" pitchFamily="34" charset="0"/>
              </a:rPr>
              <a:t>Tapi </a:t>
            </a:r>
            <a:r>
              <a:rPr lang="fr-FR" sz="2000" dirty="0">
                <a:latin typeface="Eras Demi ITC" panose="020B0805030504020804" pitchFamily="34" charset="0"/>
              </a:rPr>
              <a:t>en son abri</a:t>
            </a:r>
          </a:p>
          <a:p>
            <a:r>
              <a:rPr lang="fr-FR" sz="2000" dirty="0">
                <a:latin typeface="Eras Demi ITC" panose="020B0805030504020804" pitchFamily="34" charset="0"/>
              </a:rPr>
              <a:t>Ce machin</a:t>
            </a:r>
          </a:p>
          <a:p>
            <a:r>
              <a:rPr lang="fr-FR" sz="2000" dirty="0">
                <a:latin typeface="Eras Demi ITC" panose="020B0805030504020804" pitchFamily="34" charset="0"/>
              </a:rPr>
              <a:t>Qui grimace sa menace</a:t>
            </a:r>
          </a:p>
          <a:p>
            <a:r>
              <a:rPr lang="fr-FR" sz="2000" dirty="0">
                <a:latin typeface="Eras Demi ITC" panose="020B0805030504020804" pitchFamily="34" charset="0"/>
              </a:rPr>
              <a:t>Du comble de l’ombre</a:t>
            </a:r>
          </a:p>
          <a:p>
            <a:r>
              <a:rPr lang="fr-FR" sz="2000" dirty="0">
                <a:latin typeface="Eras Demi ITC" panose="020B0805030504020804" pitchFamily="34" charset="0"/>
              </a:rPr>
              <a:t>Voilà</a:t>
            </a:r>
          </a:p>
          <a:p>
            <a:r>
              <a:rPr lang="fr-FR" sz="2000" dirty="0">
                <a:latin typeface="Eras Demi ITC" panose="020B0805030504020804" pitchFamily="34" charset="0"/>
              </a:rPr>
              <a:t>Cette minute qui parle </a:t>
            </a:r>
          </a:p>
          <a:p>
            <a:r>
              <a:rPr lang="fr-FR" sz="2000" dirty="0">
                <a:latin typeface="Eras Demi ITC" panose="020B0805030504020804" pitchFamily="34" charset="0"/>
              </a:rPr>
              <a:t>D’un bruit de pétard</a:t>
            </a:r>
          </a:p>
          <a:p>
            <a:r>
              <a:rPr lang="fr-FR" sz="2000" dirty="0">
                <a:latin typeface="Eras Demi ITC" panose="020B0805030504020804" pitchFamily="34" charset="0"/>
              </a:rPr>
              <a:t>Et puis ce silence</a:t>
            </a:r>
          </a:p>
          <a:p>
            <a:r>
              <a:rPr lang="fr-FR" sz="2000" dirty="0">
                <a:latin typeface="Eras Demi ITC" panose="020B0805030504020804" pitchFamily="34" charset="0"/>
              </a:rPr>
              <a:t>Si dense depuis…</a:t>
            </a:r>
          </a:p>
          <a:p>
            <a:r>
              <a:rPr lang="fr-FR" sz="2000" dirty="0">
                <a:latin typeface="Eras Demi ITC" panose="020B0805030504020804" pitchFamily="34" charset="0"/>
              </a:rPr>
              <a:t>A deux mètres d’un </a:t>
            </a:r>
            <a:r>
              <a:rPr lang="fr-FR" sz="2000" dirty="0" smtClean="0">
                <a:latin typeface="Eras Demi ITC" panose="020B0805030504020804" pitchFamily="34" charset="0"/>
              </a:rPr>
              <a:t>Décor,</a:t>
            </a:r>
            <a:endParaRPr lang="fr-FR" sz="2000" dirty="0">
              <a:latin typeface="Eras Demi ITC" panose="020B0805030504020804" pitchFamily="34" charset="0"/>
            </a:endParaRPr>
          </a:p>
          <a:p>
            <a:r>
              <a:rPr lang="fr-FR" sz="2000" dirty="0">
                <a:latin typeface="Eras Demi ITC" panose="020B0805030504020804" pitchFamily="34" charset="0"/>
              </a:rPr>
              <a:t>Il n’y a plus que cette pluie </a:t>
            </a:r>
          </a:p>
          <a:p>
            <a:r>
              <a:rPr lang="fr-FR" sz="2000" dirty="0">
                <a:latin typeface="Eras Demi ITC" panose="020B0805030504020804" pitchFamily="34" charset="0"/>
              </a:rPr>
              <a:t>De miettes de corps </a:t>
            </a:r>
          </a:p>
          <a:p>
            <a:r>
              <a:rPr lang="fr-FR" sz="2000" dirty="0">
                <a:latin typeface="Eras Demi ITC" panose="020B0805030504020804" pitchFamily="34" charset="0"/>
              </a:rPr>
              <a:t>Qui tombent, qui tombent en trombe…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5352059"/>
      </p:ext>
    </p:extLst>
  </p:cSld>
  <p:clrMapOvr>
    <a:masterClrMapping/>
  </p:clrMapOvr>
  <p:transition spd="slow" advClick="0" advTm="20000"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45623" y="2298020"/>
            <a:ext cx="9144000" cy="23876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MERCI DE VOTRE AIMABLE ATTENTION !</a:t>
            </a:r>
            <a:endParaRPr lang="fr-FR" dirty="0"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442875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9788" y="4825218"/>
            <a:ext cx="1228163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 anchor="ctr">
            <a:normAutofit fontScale="90000"/>
          </a:bodyPr>
          <a:lstStyle/>
          <a:p>
            <a:r>
              <a:rPr lang="fr-FR" dirty="0" smtClean="0">
                <a:solidFill>
                  <a:schemeClr val="bg1">
                    <a:lumMod val="95000"/>
                  </a:schemeClr>
                </a:solidFill>
                <a:latin typeface="Eras Bold ITC" panose="020B0907030504020204" pitchFamily="34" charset="0"/>
              </a:rPr>
              <a:t>VOLUME 4 DE CE RECUEIL DE POÊMES A VENIR…</a:t>
            </a:r>
            <a:endParaRPr lang="fr-FR" dirty="0">
              <a:solidFill>
                <a:schemeClr val="bg1">
                  <a:lumMod val="95000"/>
                </a:schemeClr>
              </a:solidFill>
              <a:latin typeface="Eras Bold ITC" panose="020B090703050402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99604"/>
            <a:ext cx="3932237" cy="38115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FR" dirty="0" smtClean="0">
                <a:latin typeface="Eras Demi ITC" panose="020B0805030504020804" pitchFamily="34" charset="0"/>
              </a:rPr>
              <a:t>Te préoccuper de ton sort après la mort est aussi absurde que de te t’interroger sur ce que devient ton point en ouvrant la main.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Pensée bouddhiste</a:t>
            </a:r>
          </a:p>
          <a:p>
            <a:endParaRPr lang="fr-FR" dirty="0">
              <a:latin typeface="Eras Demi ITC" panose="020B0805030504020804" pitchFamily="34" charset="0"/>
            </a:endParaRPr>
          </a:p>
          <a:p>
            <a:endParaRPr lang="fr-FR" dirty="0" smtClean="0">
              <a:latin typeface="Eras Demi ITC" panose="020B0805030504020804" pitchFamily="34" charset="0"/>
            </a:endParaRPr>
          </a:p>
          <a:p>
            <a:r>
              <a:rPr lang="fr-FR" sz="2800" dirty="0" smtClean="0">
                <a:latin typeface="Eras Bold ITC" panose="020B0907030504020204" pitchFamily="34" charset="0"/>
              </a:rPr>
              <a:t>JPWG</a:t>
            </a:r>
            <a:endParaRPr lang="fr-FR" sz="28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6"/>
          <a:stretch/>
        </p:blipFill>
        <p:spPr>
          <a:xfrm rot="5400000">
            <a:off x="4971563" y="839081"/>
            <a:ext cx="6629873" cy="51486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355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927</Words>
  <Application>Microsoft Office PowerPoint</Application>
  <PresentationFormat>Grand écran</PresentationFormat>
  <Paragraphs>238</Paragraphs>
  <Slides>23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Eras Bold ITC</vt:lpstr>
      <vt:lpstr>Eras Demi ITC</vt:lpstr>
      <vt:lpstr>Thème Office</vt:lpstr>
      <vt:lpstr>JPWG, POEMES URBAINS  TOME 3</vt:lpstr>
      <vt:lpstr>MORCEAU D’HORREUR</vt:lpstr>
      <vt:lpstr>MORCEAU D’HORREUR</vt:lpstr>
      <vt:lpstr>ET LA MUSIQUE RUGIT</vt:lpstr>
      <vt:lpstr>A L’OMBRE DE L’OMBRE</vt:lpstr>
      <vt:lpstr>A L’OMBRE DE L’OMBRE</vt:lpstr>
      <vt:lpstr>CONDAMNEE A MORT</vt:lpstr>
      <vt:lpstr>RAYON DE SOLEIL</vt:lpstr>
      <vt:lpstr>L’ENDEUILLE</vt:lpstr>
      <vt:lpstr>L’ENDEUILLE</vt:lpstr>
      <vt:lpstr>VIDE DE VIE</vt:lpstr>
      <vt:lpstr>EGORGES DU FIS</vt:lpstr>
      <vt:lpstr>LE FOU</vt:lpstr>
      <vt:lpstr>LE FOU</vt:lpstr>
      <vt:lpstr>ARC EN CIEL</vt:lpstr>
      <vt:lpstr>LES DERNIERS DAMNES</vt:lpstr>
      <vt:lpstr>ET NOËL SE RAPPELLE</vt:lpstr>
      <vt:lpstr>LA LANGUE DE BOMBE</vt:lpstr>
      <vt:lpstr>LA LANGUE DE BOMBE</vt:lpstr>
      <vt:lpstr>TERRORISTES</vt:lpstr>
      <vt:lpstr>TERRORISTES</vt:lpstr>
      <vt:lpstr>MERCI DE VOTRE AIMABLE ATTENTION !</vt:lpstr>
      <vt:lpstr>VOLUME 4 DE CE RECUEIL DE POÊMES A VENIR…</vt:lpstr>
    </vt:vector>
  </TitlesOfParts>
  <Company>NyrhuGroup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JPWG, POEMES URBAINS  TOME 3</dc:title>
  <dc:creator>Utilisateur Windows</dc:creator>
  <cp:lastModifiedBy>Utilisateur Windows</cp:lastModifiedBy>
  <cp:revision>66</cp:revision>
  <dcterms:created xsi:type="dcterms:W3CDTF">2020-04-29T14:17:02Z</dcterms:created>
  <dcterms:modified xsi:type="dcterms:W3CDTF">2020-04-29T19:14:43Z</dcterms:modified>
</cp:coreProperties>
</file>