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83" r:id="rId5"/>
    <p:sldId id="258" r:id="rId6"/>
    <p:sldId id="284" r:id="rId7"/>
    <p:sldId id="260" r:id="rId8"/>
    <p:sldId id="285" r:id="rId9"/>
    <p:sldId id="262" r:id="rId10"/>
    <p:sldId id="286" r:id="rId11"/>
    <p:sldId id="263" r:id="rId12"/>
    <p:sldId id="287" r:id="rId13"/>
    <p:sldId id="265" r:id="rId14"/>
    <p:sldId id="289" r:id="rId15"/>
    <p:sldId id="270" r:id="rId16"/>
    <p:sldId id="288" r:id="rId17"/>
    <p:sldId id="268" r:id="rId18"/>
    <p:sldId id="291" r:id="rId19"/>
    <p:sldId id="261" r:id="rId20"/>
    <p:sldId id="292" r:id="rId21"/>
    <p:sldId id="264" r:id="rId22"/>
    <p:sldId id="294" r:id="rId23"/>
    <p:sldId id="266" r:id="rId24"/>
    <p:sldId id="293" r:id="rId25"/>
    <p:sldId id="267" r:id="rId26"/>
    <p:sldId id="295" r:id="rId27"/>
    <p:sldId id="269" r:id="rId28"/>
    <p:sldId id="296" r:id="rId29"/>
    <p:sldId id="271" r:id="rId30"/>
    <p:sldId id="297" r:id="rId31"/>
    <p:sldId id="272" r:id="rId32"/>
    <p:sldId id="298" r:id="rId33"/>
    <p:sldId id="274" r:id="rId34"/>
    <p:sldId id="299" r:id="rId35"/>
    <p:sldId id="275" r:id="rId36"/>
    <p:sldId id="300" r:id="rId37"/>
    <p:sldId id="279" r:id="rId38"/>
    <p:sldId id="301" r:id="rId39"/>
    <p:sldId id="273" r:id="rId40"/>
    <p:sldId id="302" r:id="rId41"/>
    <p:sldId id="276" r:id="rId42"/>
    <p:sldId id="303" r:id="rId43"/>
    <p:sldId id="278" r:id="rId44"/>
    <p:sldId id="304" r:id="rId45"/>
    <p:sldId id="290" r:id="rId46"/>
    <p:sldId id="277" r:id="rId47"/>
    <p:sldId id="305" r:id="rId48"/>
    <p:sldId id="280" r:id="rId49"/>
    <p:sldId id="306" r:id="rId50"/>
    <p:sldId id="281" r:id="rId51"/>
    <p:sldId id="307" r:id="rId52"/>
    <p:sldId id="282" r:id="rId53"/>
    <p:sldId id="308" r:id="rId54"/>
    <p:sldId id="309" r:id="rId55"/>
    <p:sldId id="310" r:id="rId56"/>
    <p:sldId id="311" r:id="rId57"/>
    <p:sldId id="312" r:id="rId5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18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540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89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7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47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38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078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768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256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258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23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49866-EC79-40BF-82D1-6ED1772356FD}" type="datetimeFigureOut">
              <a:rPr lang="fr-FR" smtClean="0"/>
              <a:t>09/09/2015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2F48C-59C1-4148-A90E-A7F0C5785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48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7772400" cy="147002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LA DOCSA DE L’INFLUENCE MANAGERIALE </a:t>
            </a:r>
            <a:endParaRPr lang="fr-FR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789040"/>
            <a:ext cx="6400800" cy="124854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latin typeface="Eras Demi ITC" panose="020B0805030504020804" pitchFamily="34" charset="0"/>
              </a:rPr>
              <a:t>MODELES DE LEADERS D’AFRIQUE</a:t>
            </a:r>
            <a:endParaRPr lang="fr-FR" dirty="0">
              <a:solidFill>
                <a:schemeClr val="bg1"/>
              </a:solidFill>
              <a:latin typeface="Eras Demi ITC" panose="020B0805030504020804" pitchFamily="34" charset="0"/>
            </a:endParaRPr>
          </a:p>
        </p:txBody>
      </p:sp>
      <p:pic>
        <p:nvPicPr>
          <p:cNvPr id="4" name="08 Can You Feel The Love Tonight (Guitar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97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8000">
        <p14:gallery dir="l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L’EXPERTISE D’INFLUENCE AU SERVICE DU MANAGEMENT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556792"/>
            <a:ext cx="3600400" cy="5224268"/>
          </a:xfrm>
        </p:spPr>
      </p:pic>
    </p:spTree>
    <p:extLst>
      <p:ext uri="{BB962C8B-B14F-4D97-AF65-F5344CB8AC3E}">
        <p14:creationId xmlns:p14="http://schemas.microsoft.com/office/powerpoint/2010/main" val="2738052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ABDOUL MBAYE, ANCIEN PREMIER MINISTRE DU SENEGAL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5" y="1943894"/>
            <a:ext cx="5810250" cy="3838575"/>
          </a:xfrm>
        </p:spPr>
      </p:pic>
    </p:spTree>
    <p:extLst>
      <p:ext uri="{BB962C8B-B14F-4D97-AF65-F5344CB8AC3E}">
        <p14:creationId xmlns:p14="http://schemas.microsoft.com/office/powerpoint/2010/main" val="883050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TIME IS MONEY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2" y="2107533"/>
            <a:ext cx="3511296" cy="3511296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37245"/>
            <a:ext cx="4038600" cy="2851872"/>
          </a:xfrm>
        </p:spPr>
      </p:pic>
    </p:spTree>
    <p:extLst>
      <p:ext uri="{BB962C8B-B14F-4D97-AF65-F5344CB8AC3E}">
        <p14:creationId xmlns:p14="http://schemas.microsoft.com/office/powerpoint/2010/main" val="1919161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BABACAR GAYE, HOMME POLITIQUE SENEGALAIS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890" y="1584714"/>
            <a:ext cx="4517350" cy="5084646"/>
          </a:xfrm>
        </p:spPr>
      </p:pic>
    </p:spTree>
    <p:extLst>
      <p:ext uri="{BB962C8B-B14F-4D97-AF65-F5344CB8AC3E}">
        <p14:creationId xmlns:p14="http://schemas.microsoft.com/office/powerpoint/2010/main" val="117328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TIME IS MONEY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131" y="1735240"/>
            <a:ext cx="4735149" cy="3998015"/>
          </a:xfrm>
        </p:spPr>
      </p:pic>
    </p:spTree>
    <p:extLst>
      <p:ext uri="{BB962C8B-B14F-4D97-AF65-F5344CB8AC3E}">
        <p14:creationId xmlns:p14="http://schemas.microsoft.com/office/powerpoint/2010/main" val="2679639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DOUDOU NDIR, PRESIDENT DE LA COMMISSION ELECTORALE NATIONALE INDEPENDANTE (CENI)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7" y="1516151"/>
            <a:ext cx="3960439" cy="5298186"/>
          </a:xfrm>
        </p:spPr>
      </p:pic>
    </p:spTree>
    <p:extLst>
      <p:ext uri="{BB962C8B-B14F-4D97-AF65-F5344CB8AC3E}">
        <p14:creationId xmlns:p14="http://schemas.microsoft.com/office/powerpoint/2010/main" val="1340693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SAVOIR BIEN SE CHAUSSER SUR LA CHAUSSEE 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78054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MOUSTAPHA GUIRASSY, FONDATEUR DU GROUPE INSTITUT AFRICAIN DE MANAGEMENT (IAM)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710" y="1484784"/>
            <a:ext cx="3945146" cy="5256932"/>
          </a:xfrm>
        </p:spPr>
      </p:pic>
    </p:spTree>
    <p:extLst>
      <p:ext uri="{BB962C8B-B14F-4D97-AF65-F5344CB8AC3E}">
        <p14:creationId xmlns:p14="http://schemas.microsoft.com/office/powerpoint/2010/main" val="901521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SAVOIR BIEN SE CHAUSSER SUR LA CHAUSSEE 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90" y="1600200"/>
            <a:ext cx="5227220" cy="4525963"/>
          </a:xfrm>
        </p:spPr>
      </p:pic>
    </p:spTree>
    <p:extLst>
      <p:ext uri="{BB962C8B-B14F-4D97-AF65-F5344CB8AC3E}">
        <p14:creationId xmlns:p14="http://schemas.microsoft.com/office/powerpoint/2010/main" val="1142260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CHEIKH TIDIANE MBAYE, ANCIEN DIRECTEUR GENERAL DE SONATEL-ORANGE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30" y="1556792"/>
            <a:ext cx="4685526" cy="5213176"/>
          </a:xfrm>
        </p:spPr>
      </p:pic>
    </p:spTree>
    <p:extLst>
      <p:ext uri="{BB962C8B-B14F-4D97-AF65-F5344CB8AC3E}">
        <p14:creationId xmlns:p14="http://schemas.microsoft.com/office/powerpoint/2010/main" val="1427062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SAVOIR BIEN SE CHAUSSER SUR LA CHAUSSEE 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24" y="1844824"/>
            <a:ext cx="7738432" cy="4032448"/>
          </a:xfrm>
        </p:spPr>
      </p:pic>
    </p:spTree>
    <p:extLst>
      <p:ext uri="{BB962C8B-B14F-4D97-AF65-F5344CB8AC3E}">
        <p14:creationId xmlns:p14="http://schemas.microsoft.com/office/powerpoint/2010/main" val="301422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CHARLES ADESINA, PRESIDENT DE LA BANQUE AFRICAINE DE DEVELOPPEMENT 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1562307"/>
            <a:ext cx="4340591" cy="5251069"/>
          </a:xfrm>
        </p:spPr>
      </p:pic>
    </p:spTree>
    <p:extLst>
      <p:ext uri="{BB962C8B-B14F-4D97-AF65-F5344CB8AC3E}">
        <p14:creationId xmlns:p14="http://schemas.microsoft.com/office/powerpoint/2010/main" val="332550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BIEN PENSER POUR DECIDER AU MIEUX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</p:spTree>
    <p:extLst>
      <p:ext uri="{BB962C8B-B14F-4D97-AF65-F5344CB8AC3E}">
        <p14:creationId xmlns:p14="http://schemas.microsoft.com/office/powerpoint/2010/main" val="933933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200" dirty="0" smtClean="0">
                <a:latin typeface="Eras Bold ITC" panose="020B0907030504020204" pitchFamily="34" charset="0"/>
              </a:rPr>
              <a:t>MOHAMED NDAO TYSON, LUTTEUR ET HOMME D’AFFAIRES SENEGALAIS</a:t>
            </a:r>
            <a:endParaRPr lang="fr-FR" sz="32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84784"/>
            <a:ext cx="4104456" cy="5345832"/>
          </a:xfrm>
        </p:spPr>
      </p:pic>
    </p:spTree>
    <p:extLst>
      <p:ext uri="{BB962C8B-B14F-4D97-AF65-F5344CB8AC3E}">
        <p14:creationId xmlns:p14="http://schemas.microsoft.com/office/powerpoint/2010/main" val="3299570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SAVOIR BIEN SE CHAUSSER SUR LA CHAUSSEE 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8" y="1600200"/>
            <a:ext cx="7747143" cy="4525963"/>
          </a:xfrm>
        </p:spPr>
      </p:pic>
    </p:spTree>
    <p:extLst>
      <p:ext uri="{BB962C8B-B14F-4D97-AF65-F5344CB8AC3E}">
        <p14:creationId xmlns:p14="http://schemas.microsoft.com/office/powerpoint/2010/main" val="720387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MAITRE MAME ADAMA GUEYE, AVOCAT D’AFFAIRES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466990"/>
            <a:ext cx="3432837" cy="5369171"/>
          </a:xfrm>
        </p:spPr>
      </p:pic>
    </p:spTree>
    <p:extLst>
      <p:ext uri="{BB962C8B-B14F-4D97-AF65-F5344CB8AC3E}">
        <p14:creationId xmlns:p14="http://schemas.microsoft.com/office/powerpoint/2010/main" val="3434450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TELLE SERVIETTE,TEL MANAGER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720171"/>
            <a:ext cx="4680520" cy="4877181"/>
          </a:xfrm>
        </p:spPr>
      </p:pic>
    </p:spTree>
    <p:extLst>
      <p:ext uri="{BB962C8B-B14F-4D97-AF65-F5344CB8AC3E}">
        <p14:creationId xmlns:p14="http://schemas.microsoft.com/office/powerpoint/2010/main" val="2785047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BABACAR NGOM, PCA DE LA SEDIMA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00" y="1600200"/>
            <a:ext cx="5992999" cy="4525963"/>
          </a:xfrm>
        </p:spPr>
      </p:pic>
    </p:spTree>
    <p:extLst>
      <p:ext uri="{BB962C8B-B14F-4D97-AF65-F5344CB8AC3E}">
        <p14:creationId xmlns:p14="http://schemas.microsoft.com/office/powerpoint/2010/main" val="1268693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TELLE SERVIETTE,TEL MANAGER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344242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BAIDY AGNE, PRESIDENT DU CONSEIL NATIONAL DU PATRONAT DU SENEGAL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456" y="1760758"/>
            <a:ext cx="6132880" cy="4476554"/>
          </a:xfrm>
        </p:spPr>
      </p:pic>
    </p:spTree>
    <p:extLst>
      <p:ext uri="{BB962C8B-B14F-4D97-AF65-F5344CB8AC3E}">
        <p14:creationId xmlns:p14="http://schemas.microsoft.com/office/powerpoint/2010/main" val="2925933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TELLE SERVIETTE,TEL MANAGER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796" y="1600200"/>
            <a:ext cx="4946407" cy="4525963"/>
          </a:xfrm>
        </p:spPr>
      </p:pic>
    </p:spTree>
    <p:extLst>
      <p:ext uri="{BB962C8B-B14F-4D97-AF65-F5344CB8AC3E}">
        <p14:creationId xmlns:p14="http://schemas.microsoft.com/office/powerpoint/2010/main" val="332561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PIERRE GOUDIABY ATEPA, PCA DE LA BOURSE REGIONALE DES VALEURS MOBILIERES (BRVM)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462" y="1667402"/>
            <a:ext cx="6567906" cy="4353886"/>
          </a:xfrm>
        </p:spPr>
      </p:pic>
    </p:spTree>
    <p:extLst>
      <p:ext uri="{BB962C8B-B14F-4D97-AF65-F5344CB8AC3E}">
        <p14:creationId xmlns:p14="http://schemas.microsoft.com/office/powerpoint/2010/main" val="1869500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TELLE SERVIETTE,TEL MANAGER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484784"/>
            <a:ext cx="4104456" cy="5263908"/>
          </a:xfrm>
        </p:spPr>
      </p:pic>
    </p:spTree>
    <p:extLst>
      <p:ext uri="{BB962C8B-B14F-4D97-AF65-F5344CB8AC3E}">
        <p14:creationId xmlns:p14="http://schemas.microsoft.com/office/powerpoint/2010/main" val="2999429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ZACHARIA TIEMTORE, DIRECTEUR GENERAL DE L’INSTITUT AFRICAIN DE MANAGEMENT DE DAKAR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4019211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PREVOIR, ORGANISER, DIRIGER, CONTRÔLER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634" y="1465245"/>
            <a:ext cx="4254614" cy="5060099"/>
          </a:xfrm>
        </p:spPr>
      </p:pic>
    </p:spTree>
    <p:extLst>
      <p:ext uri="{BB962C8B-B14F-4D97-AF65-F5344CB8AC3E}">
        <p14:creationId xmlns:p14="http://schemas.microsoft.com/office/powerpoint/2010/main" val="294582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200" dirty="0" smtClean="0">
                <a:latin typeface="Eras Bold ITC" panose="020B0907030504020204" pitchFamily="34" charset="0"/>
              </a:rPr>
              <a:t>DAVID MOBIO, PRESENTATEUR A LA RADIO TELEVISION IVOIRIENNE (RTI)</a:t>
            </a:r>
            <a:endParaRPr lang="fr-FR" sz="32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84784"/>
            <a:ext cx="6336704" cy="5157782"/>
          </a:xfrm>
        </p:spPr>
      </p:pic>
    </p:spTree>
    <p:extLst>
      <p:ext uri="{BB962C8B-B14F-4D97-AF65-F5344CB8AC3E}">
        <p14:creationId xmlns:p14="http://schemas.microsoft.com/office/powerpoint/2010/main" val="373998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LE RESEAU FAIT L’HOMME DE POUVOIR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244" y="2132856"/>
            <a:ext cx="6369108" cy="3672408"/>
          </a:xfrm>
        </p:spPr>
      </p:pic>
    </p:spTree>
    <p:extLst>
      <p:ext uri="{BB962C8B-B14F-4D97-AF65-F5344CB8AC3E}">
        <p14:creationId xmlns:p14="http://schemas.microsoft.com/office/powerpoint/2010/main" val="287730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DOUDOU NDIR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72868"/>
            <a:ext cx="6696744" cy="4952476"/>
          </a:xfrm>
        </p:spPr>
      </p:pic>
    </p:spTree>
    <p:extLst>
      <p:ext uri="{BB962C8B-B14F-4D97-AF65-F5344CB8AC3E}">
        <p14:creationId xmlns:p14="http://schemas.microsoft.com/office/powerpoint/2010/main" val="1141136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PREVOIR, ORGANISER, DIRIGER, CONTRÔLER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44824"/>
            <a:ext cx="6192688" cy="4752528"/>
          </a:xfrm>
        </p:spPr>
      </p:pic>
    </p:spTree>
    <p:extLst>
      <p:ext uri="{BB962C8B-B14F-4D97-AF65-F5344CB8AC3E}">
        <p14:creationId xmlns:p14="http://schemas.microsoft.com/office/powerpoint/2010/main" val="2715083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dirty="0" smtClean="0">
                <a:latin typeface="Eras Bold ITC" panose="020B0907030504020204" pitchFamily="34" charset="0"/>
              </a:rPr>
              <a:t>CHEIKH TIDIANE MBAYE</a:t>
            </a:r>
            <a:endParaRPr lang="fr-FR" sz="40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44824"/>
            <a:ext cx="7200800" cy="3960440"/>
          </a:xfrm>
        </p:spPr>
      </p:pic>
    </p:spTree>
    <p:extLst>
      <p:ext uri="{BB962C8B-B14F-4D97-AF65-F5344CB8AC3E}">
        <p14:creationId xmlns:p14="http://schemas.microsoft.com/office/powerpoint/2010/main" val="2249398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PREVOIR, ORGANISER, DIRIGER, CONTRÔLER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08573"/>
            <a:ext cx="6589092" cy="3868699"/>
          </a:xfrm>
        </p:spPr>
      </p:pic>
    </p:spTree>
    <p:extLst>
      <p:ext uri="{BB962C8B-B14F-4D97-AF65-F5344CB8AC3E}">
        <p14:creationId xmlns:p14="http://schemas.microsoft.com/office/powerpoint/2010/main" val="352060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ABDOUL MBAYE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42468"/>
            <a:ext cx="6704525" cy="4062796"/>
          </a:xfrm>
        </p:spPr>
      </p:pic>
    </p:spTree>
    <p:extLst>
      <p:ext uri="{BB962C8B-B14F-4D97-AF65-F5344CB8AC3E}">
        <p14:creationId xmlns:p14="http://schemas.microsoft.com/office/powerpoint/2010/main" val="3446123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LE DESTIN EST ECRIT, MAIS LA DESTINEE S’ECRIT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79545"/>
            <a:ext cx="5904656" cy="4271454"/>
          </a:xfrm>
        </p:spPr>
      </p:pic>
    </p:spTree>
    <p:extLst>
      <p:ext uri="{BB962C8B-B14F-4D97-AF65-F5344CB8AC3E}">
        <p14:creationId xmlns:p14="http://schemas.microsoft.com/office/powerpoint/2010/main" val="2008727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BABACAR GAYE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467479"/>
            <a:ext cx="5400600" cy="5284636"/>
          </a:xfrm>
        </p:spPr>
      </p:pic>
    </p:spTree>
    <p:extLst>
      <p:ext uri="{BB962C8B-B14F-4D97-AF65-F5344CB8AC3E}">
        <p14:creationId xmlns:p14="http://schemas.microsoft.com/office/powerpoint/2010/main" val="2670445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LE DESTIN EST ECRIT, MAIS LA DESTINEE S’ECRIT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91960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TIDJANE THIAM, DIRECTEUR GENERAL DU CREDIT SUISSE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56792"/>
            <a:ext cx="5806106" cy="4877129"/>
          </a:xfrm>
        </p:spPr>
      </p:pic>
    </p:spTree>
    <p:extLst>
      <p:ext uri="{BB962C8B-B14F-4D97-AF65-F5344CB8AC3E}">
        <p14:creationId xmlns:p14="http://schemas.microsoft.com/office/powerpoint/2010/main" val="90809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LE DESTIN EST ECRIT, MAIS LA DESTINEE S’ECRIT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92896"/>
            <a:ext cx="7772130" cy="2409360"/>
          </a:xfrm>
        </p:spPr>
      </p:pic>
    </p:spTree>
    <p:extLst>
      <p:ext uri="{BB962C8B-B14F-4D97-AF65-F5344CB8AC3E}">
        <p14:creationId xmlns:p14="http://schemas.microsoft.com/office/powerpoint/2010/main" val="736187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BAIDY AGNE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84886"/>
            <a:ext cx="3816424" cy="5252070"/>
          </a:xfrm>
        </p:spPr>
      </p:pic>
    </p:spTree>
    <p:extLst>
      <p:ext uri="{BB962C8B-B14F-4D97-AF65-F5344CB8AC3E}">
        <p14:creationId xmlns:p14="http://schemas.microsoft.com/office/powerpoint/2010/main" val="192475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LE DESTIN EST ECRIT, MAIS LA DESTINEE S’ECRIT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783357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52788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CHARLES ADESINA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12" y="1479752"/>
            <a:ext cx="3544280" cy="5333624"/>
          </a:xfrm>
        </p:spPr>
      </p:pic>
    </p:spTree>
    <p:extLst>
      <p:ext uri="{BB962C8B-B14F-4D97-AF65-F5344CB8AC3E}">
        <p14:creationId xmlns:p14="http://schemas.microsoft.com/office/powerpoint/2010/main" val="315369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VISION, STRATEGIE, VALEURS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60" y="1700808"/>
            <a:ext cx="6806624" cy="4525963"/>
          </a:xfrm>
        </p:spPr>
      </p:pic>
    </p:spTree>
    <p:extLst>
      <p:ext uri="{BB962C8B-B14F-4D97-AF65-F5344CB8AC3E}">
        <p14:creationId xmlns:p14="http://schemas.microsoft.com/office/powerpoint/2010/main" val="3961034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MOHAMED NDAO TYSON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088" y="1515584"/>
            <a:ext cx="4110136" cy="5153776"/>
          </a:xfrm>
        </p:spPr>
      </p:pic>
    </p:spTree>
    <p:extLst>
      <p:ext uri="{BB962C8B-B14F-4D97-AF65-F5344CB8AC3E}">
        <p14:creationId xmlns:p14="http://schemas.microsoft.com/office/powerpoint/2010/main" val="4081049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ALLER PLUS VITE QUE LA CONCURRENCE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017158"/>
            <a:ext cx="7076876" cy="3860114"/>
          </a:xfrm>
        </p:spPr>
      </p:pic>
    </p:spTree>
    <p:extLst>
      <p:ext uri="{BB962C8B-B14F-4D97-AF65-F5344CB8AC3E}">
        <p14:creationId xmlns:p14="http://schemas.microsoft.com/office/powerpoint/2010/main" val="2649615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SAVOIR BIEN SE CHAUSSER SUR LA CHAUSSEE 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43881"/>
            <a:ext cx="6096000" cy="4038600"/>
          </a:xfrm>
        </p:spPr>
      </p:pic>
    </p:spTree>
    <p:extLst>
      <p:ext uri="{BB962C8B-B14F-4D97-AF65-F5344CB8AC3E}">
        <p14:creationId xmlns:p14="http://schemas.microsoft.com/office/powerpoint/2010/main" val="165989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dirty="0" smtClean="0">
                <a:latin typeface="Eras Bold ITC" panose="020B0907030504020204" pitchFamily="34" charset="0"/>
              </a:rPr>
              <a:t>MOUSTAPHA GUIRASSY</a:t>
            </a:r>
            <a:endParaRPr lang="fr-FR" sz="4000" dirty="0">
              <a:latin typeface="Eras Bold ITC" panose="020B0907030504020204" pitchFamily="34" charset="0"/>
            </a:endParaRPr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274" y="1538900"/>
            <a:ext cx="3803926" cy="5274476"/>
          </a:xfrm>
        </p:spPr>
      </p:pic>
    </p:spTree>
    <p:extLst>
      <p:ext uri="{BB962C8B-B14F-4D97-AF65-F5344CB8AC3E}">
        <p14:creationId xmlns:p14="http://schemas.microsoft.com/office/powerpoint/2010/main" val="3895915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PENSER BIEN POUR AGIR MIEUX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20" y="1600200"/>
            <a:ext cx="7665359" cy="4525963"/>
          </a:xfrm>
        </p:spPr>
      </p:pic>
    </p:spTree>
    <p:extLst>
      <p:ext uri="{BB962C8B-B14F-4D97-AF65-F5344CB8AC3E}">
        <p14:creationId xmlns:p14="http://schemas.microsoft.com/office/powerpoint/2010/main" val="2461516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TONY ELUMELU, PDG DE UNITED BANK OF AFRICA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449485"/>
            <a:ext cx="3600400" cy="5363891"/>
          </a:xfrm>
        </p:spPr>
      </p:pic>
    </p:spTree>
    <p:extLst>
      <p:ext uri="{BB962C8B-B14F-4D97-AF65-F5344CB8AC3E}">
        <p14:creationId xmlns:p14="http://schemas.microsoft.com/office/powerpoint/2010/main" val="4107984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LA REUSSITE COMME MODEL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97452"/>
            <a:ext cx="6868972" cy="3863796"/>
          </a:xfrm>
        </p:spPr>
      </p:pic>
    </p:spTree>
    <p:extLst>
      <p:ext uri="{BB962C8B-B14F-4D97-AF65-F5344CB8AC3E}">
        <p14:creationId xmlns:p14="http://schemas.microsoft.com/office/powerpoint/2010/main" val="331990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200" dirty="0" smtClean="0">
                <a:latin typeface="Eras Bold ITC" panose="020B0907030504020204" pitchFamily="34" charset="0"/>
              </a:rPr>
              <a:t>ARNOLD EKPEH, ANCIEN DIRECTEUR GENERAL DU GROUPE ECOBANK</a:t>
            </a:r>
            <a:endParaRPr lang="fr-FR" sz="32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556792"/>
            <a:ext cx="4754762" cy="5256584"/>
          </a:xfrm>
        </p:spPr>
      </p:pic>
    </p:spTree>
    <p:extLst>
      <p:ext uri="{BB962C8B-B14F-4D97-AF65-F5344CB8AC3E}">
        <p14:creationId xmlns:p14="http://schemas.microsoft.com/office/powerpoint/2010/main" val="1515969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FAIRE DU FUTUR UN PRESENT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5781"/>
            <a:ext cx="8229600" cy="4114800"/>
          </a:xfrm>
        </p:spPr>
      </p:pic>
    </p:spTree>
    <p:extLst>
      <p:ext uri="{BB962C8B-B14F-4D97-AF65-F5344CB8AC3E}">
        <p14:creationId xmlns:p14="http://schemas.microsoft.com/office/powerpoint/2010/main" val="1622168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THIERRY TANOH, SECRETAIRE GENERAL ADJOINT DE LA PRESIDENCE DE LA REPUBLIQUE DE LA CÔTE D’IVOIRE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98" y="1484784"/>
            <a:ext cx="4381003" cy="5328592"/>
          </a:xfrm>
        </p:spPr>
      </p:pic>
    </p:spTree>
    <p:extLst>
      <p:ext uri="{BB962C8B-B14F-4D97-AF65-F5344CB8AC3E}">
        <p14:creationId xmlns:p14="http://schemas.microsoft.com/office/powerpoint/2010/main" val="4194409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HYGIENE DE VIE, SANTE DE FER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069070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JOEL PIE WILLIAM GBAGUIDI, EXPERT COACH ET FORMATEUR INTERNATIONALEN MANAGEMENT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286" y="1556792"/>
            <a:ext cx="4468954" cy="5004825"/>
          </a:xfrm>
        </p:spPr>
      </p:pic>
    </p:spTree>
    <p:extLst>
      <p:ext uri="{BB962C8B-B14F-4D97-AF65-F5344CB8AC3E}">
        <p14:creationId xmlns:p14="http://schemas.microsoft.com/office/powerpoint/2010/main" val="2583272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dirty="0" smtClean="0">
                <a:latin typeface="Eras Bold ITC" panose="020B0907030504020204" pitchFamily="34" charset="0"/>
              </a:rPr>
              <a:t>LE DIRIGEANT EST TOUJOURS ADMIRABLE EN PUBLIC</a:t>
            </a:r>
            <a:endParaRPr lang="fr-FR" sz="36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36" y="1600200"/>
            <a:ext cx="8032127" cy="4525963"/>
          </a:xfrm>
        </p:spPr>
      </p:pic>
    </p:spTree>
    <p:extLst>
      <p:ext uri="{BB962C8B-B14F-4D97-AF65-F5344CB8AC3E}">
        <p14:creationId xmlns:p14="http://schemas.microsoft.com/office/powerpoint/2010/main" val="112959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latin typeface="Eras Bold ITC" panose="020B0907030504020204" pitchFamily="34" charset="0"/>
              </a:rPr>
              <a:t>MERCI DE VOTRE AIMABLE ATTENTION</a:t>
            </a:r>
            <a:endParaRPr lang="fr-FR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265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708920"/>
            <a:ext cx="7772400" cy="150018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  <a:latin typeface="Eras Demi ITC" panose="020B0805030504020804" pitchFamily="34" charset="0"/>
              </a:rPr>
              <a:t>CONCEPTION : JOEL PIE WILLIAM GBAGUIDI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Eras Demi ITC" panose="020B0805030504020804" pitchFamily="34" charset="0"/>
              </a:rPr>
              <a:t>REALISATION: MOUHAMADOU FAYE</a:t>
            </a:r>
            <a:endParaRPr lang="fr-FR" b="1" dirty="0">
              <a:solidFill>
                <a:schemeClr val="bg1"/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7656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gallery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394</Words>
  <Application>Microsoft Office PowerPoint</Application>
  <PresentationFormat>Affichage à l'écran (4:3)</PresentationFormat>
  <Paragraphs>59</Paragraphs>
  <Slides>57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58" baseType="lpstr">
      <vt:lpstr>Thème Office</vt:lpstr>
      <vt:lpstr>LA DOCSA DE L’INFLUENCE MANAGERIALE </vt:lpstr>
      <vt:lpstr>L’EXPERTISE D’INFLUENCE AU SERVICE DU MANAGEMENT</vt:lpstr>
      <vt:lpstr>ABDOUL MBAYE, ANCIEN PREMIER MINISTRE DU SENEGAL</vt:lpstr>
      <vt:lpstr>TIME IS MONEY</vt:lpstr>
      <vt:lpstr>BABACAR GAYE, HOMME POLITIQUE SENEGALAIS</vt:lpstr>
      <vt:lpstr>TIME IS MONEY</vt:lpstr>
      <vt:lpstr>DOUDOU NDIR, PRESIDENT DE LA COMMISSION ELECTORALE NATIONALE INDEPENDANTE (CENI)</vt:lpstr>
      <vt:lpstr>SAVOIR BIEN SE CHAUSSER SUR LA CHAUSSEE </vt:lpstr>
      <vt:lpstr>MOUSTAPHA GUIRASSY, FONDATEUR DU GROUPE INSTITUT AFRICAIN DE MANAGEMENT (IAM)</vt:lpstr>
      <vt:lpstr>SAVOIR BIEN SE CHAUSSER SUR LA CHAUSSEE </vt:lpstr>
      <vt:lpstr>CHEIKH TIDIANE MBAYE, ANCIEN DIRECTEUR GENERAL DE SONATEL-ORANGE</vt:lpstr>
      <vt:lpstr>SAVOIR BIEN SE CHAUSSER SUR LA CHAUSSEE </vt:lpstr>
      <vt:lpstr>CHARLES ADESINA, PRESIDENT DE LA BANQUE AFRICAINE DE DEVELOPPEMENT </vt:lpstr>
      <vt:lpstr>BIEN PENSER POUR DECIDER AU MIEUX</vt:lpstr>
      <vt:lpstr>MOHAMED NDAO TYSON, LUTTEUR ET HOMME D’AFFAIRES SENEGALAIS</vt:lpstr>
      <vt:lpstr>SAVOIR BIEN SE CHAUSSER SUR LA CHAUSSEE </vt:lpstr>
      <vt:lpstr>MAITRE MAME ADAMA GUEYE, AVOCAT D’AFFAIRES</vt:lpstr>
      <vt:lpstr>TELLE SERVIETTE,TEL MANAGER</vt:lpstr>
      <vt:lpstr>BABACAR NGOM, PCA DE LA SEDIMA</vt:lpstr>
      <vt:lpstr>TELLE SERVIETTE,TEL MANAGER</vt:lpstr>
      <vt:lpstr>BAIDY AGNE, PRESIDENT DU CONSEIL NATIONAL DU PATRONAT DU SENEGAL</vt:lpstr>
      <vt:lpstr>TELLE SERVIETTE,TEL MANAGER</vt:lpstr>
      <vt:lpstr>PIERRE GOUDIABY ATEPA, PCA DE LA BOURSE REGIONALE DES VALEURS MOBILIERES (BRVM)</vt:lpstr>
      <vt:lpstr>TELLE SERVIETTE,TEL MANAGER</vt:lpstr>
      <vt:lpstr>ZACHARIA TIEMTORE, DIRECTEUR GENERAL DE L’INSTITUT AFRICAIN DE MANAGEMENT DE DAKAR</vt:lpstr>
      <vt:lpstr>PREVOIR, ORGANISER, DIRIGER, CONTRÔLER</vt:lpstr>
      <vt:lpstr>DAVID MOBIO, PRESENTATEUR A LA RADIO TELEVISION IVOIRIENNE (RTI)</vt:lpstr>
      <vt:lpstr>LE RESEAU FAIT L’HOMME DE POUVOIR</vt:lpstr>
      <vt:lpstr>DOUDOU NDIR</vt:lpstr>
      <vt:lpstr>PREVOIR, ORGANISER, DIRIGER, CONTRÔLER</vt:lpstr>
      <vt:lpstr>CHEIKH TIDIANE MBAYE</vt:lpstr>
      <vt:lpstr>PREVOIR, ORGANISER, DIRIGER, CONTRÔLER</vt:lpstr>
      <vt:lpstr>ABDOUL MBAYE</vt:lpstr>
      <vt:lpstr>LE DESTIN EST ECRIT, MAIS LA DESTINEE S’ECRIT</vt:lpstr>
      <vt:lpstr>BABACAR GAYE</vt:lpstr>
      <vt:lpstr>LE DESTIN EST ECRIT, MAIS LA DESTINEE S’ECRIT</vt:lpstr>
      <vt:lpstr>TIDJANE THIAM, DIRECTEUR GENERAL DU CREDIT SUISSE</vt:lpstr>
      <vt:lpstr>LE DESTIN EST ECRIT, MAIS LA DESTINEE S’ECRIT</vt:lpstr>
      <vt:lpstr>BAIDY AGNE</vt:lpstr>
      <vt:lpstr>LE DESTIN EST ECRIT, MAIS LA DESTINEE S’ECRIT</vt:lpstr>
      <vt:lpstr>CHARLES ADESINA</vt:lpstr>
      <vt:lpstr>VISION, STRATEGIE, VALEURS</vt:lpstr>
      <vt:lpstr>MOHAMED NDAO TYSON</vt:lpstr>
      <vt:lpstr>ALLER PLUS VITE QUE LA CONCURRENCE</vt:lpstr>
      <vt:lpstr>SAVOIR BIEN SE CHAUSSER SUR LA CHAUSSEE </vt:lpstr>
      <vt:lpstr>MOUSTAPHA GUIRASSY</vt:lpstr>
      <vt:lpstr>PENSER BIEN POUR AGIR MIEUX</vt:lpstr>
      <vt:lpstr>TONY ELUMELU, PDG DE UNITED BANK OF AFRICA</vt:lpstr>
      <vt:lpstr>LA REUSSITE COMME MODEL</vt:lpstr>
      <vt:lpstr>ARNOLD EKPEH, ANCIEN DIRECTEUR GENERAL DU GROUPE ECOBANK</vt:lpstr>
      <vt:lpstr>FAIRE DU FUTUR UN PRESENT</vt:lpstr>
      <vt:lpstr>THIERRY TANOH, SECRETAIRE GENERAL ADJOINT DE LA PRESIDENCE DE LA REPUBLIQUE DE LA CÔTE D’IVOIRE</vt:lpstr>
      <vt:lpstr>HYGIENE DE VIE, SANTE DE FER</vt:lpstr>
      <vt:lpstr>JOEL PIE WILLIAM GBAGUIDI, EXPERT COACH ET FORMATEUR INTERNATIONALEN MANAGEMENT</vt:lpstr>
      <vt:lpstr>LE DIRIGEANT EST TOUJOURS ADMIRABLE EN PUBLIC</vt:lpstr>
      <vt:lpstr>MERCI DE VOTRE AIMABLE ATTENTION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DOCSA DE L’INFLUANCE MANAGERIALE</dc:title>
  <dc:creator>lamine</dc:creator>
  <cp:lastModifiedBy>lamine</cp:lastModifiedBy>
  <cp:revision>34</cp:revision>
  <dcterms:created xsi:type="dcterms:W3CDTF">2015-09-09T09:49:57Z</dcterms:created>
  <dcterms:modified xsi:type="dcterms:W3CDTF">2015-09-09T17:34:05Z</dcterms:modified>
</cp:coreProperties>
</file>